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1" r:id="rId3"/>
    <p:sldId id="276" r:id="rId4"/>
    <p:sldId id="277" r:id="rId5"/>
    <p:sldId id="263" r:id="rId6"/>
    <p:sldId id="279" r:id="rId7"/>
    <p:sldId id="280" r:id="rId8"/>
    <p:sldId id="281" r:id="rId9"/>
    <p:sldId id="282" r:id="rId10"/>
    <p:sldId id="264" r:id="rId11"/>
    <p:sldId id="278" r:id="rId12"/>
    <p:sldId id="285" r:id="rId13"/>
    <p:sldId id="288" r:id="rId14"/>
    <p:sldId id="289" r:id="rId15"/>
    <p:sldId id="290" r:id="rId16"/>
    <p:sldId id="292" r:id="rId17"/>
    <p:sldId id="293" r:id="rId18"/>
    <p:sldId id="294" r:id="rId19"/>
    <p:sldId id="295" r:id="rId20"/>
    <p:sldId id="297" r:id="rId21"/>
    <p:sldId id="258" r:id="rId22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5DAF"/>
    <a:srgbClr val="009900"/>
    <a:srgbClr val="FFFF00"/>
    <a:srgbClr val="FFFF66"/>
    <a:srgbClr val="B6CBE4"/>
    <a:srgbClr val="FA1414"/>
    <a:srgbClr val="D8E626"/>
    <a:srgbClr val="DF2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8325" autoAdjust="0"/>
    <p:restoredTop sz="92967" autoAdjust="0"/>
  </p:normalViewPr>
  <p:slideViewPr>
    <p:cSldViewPr>
      <p:cViewPr>
        <p:scale>
          <a:sx n="100" d="100"/>
          <a:sy n="100" d="100"/>
        </p:scale>
        <p:origin x="-282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24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xmlns="" id="{FC99E9A6-A050-4EA6-B9CB-6CACE1501D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E46D28B1-E76C-478E-A265-77AAE67C19C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2E78A2E-D4C5-4455-A5EF-8AE045667058}" type="datetimeFigureOut">
              <a:rPr lang="zh-CN" altLang="en-US"/>
              <a:pPr>
                <a:defRPr/>
              </a:pPr>
              <a:t>2019/10/10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xmlns="" id="{4E47E8BE-1B69-46C9-A007-0F19D0DE2C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xmlns="" id="{53C01CBD-6770-4382-A0EB-52ED00C9A9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3AEC6D7-57D7-4976-A8E0-B0B2528ABD3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FE43677-AA7A-421C-B27C-A882615404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BAED7E2-64FC-479F-9222-5C8F071337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833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>
            <a:extLst>
              <a:ext uri="{FF2B5EF4-FFF2-40B4-BE49-F238E27FC236}">
                <a16:creationId xmlns:a16="http://schemas.microsoft.com/office/drawing/2014/main" xmlns="" id="{C83A0F59-30E7-4583-928B-EF7268F8F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76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 sz="2800">
                <a:latin typeface="黑体" pitchFamily="49" charset="-122"/>
                <a:ea typeface="黑体" pitchFamily="49" charset="-122"/>
              </a:defRPr>
            </a:lvl1pPr>
            <a:lvl2pPr>
              <a:lnSpc>
                <a:spcPct val="150000"/>
              </a:lnSpc>
              <a:defRPr sz="2800">
                <a:latin typeface="黑体" pitchFamily="49" charset="-122"/>
                <a:ea typeface="黑体" pitchFamily="49" charset="-122"/>
              </a:defRPr>
            </a:lvl2pPr>
            <a:lvl3pPr>
              <a:lnSpc>
                <a:spcPct val="150000"/>
              </a:lnSpc>
              <a:defRPr sz="2800">
                <a:latin typeface="黑体" pitchFamily="49" charset="-122"/>
                <a:ea typeface="黑体" pitchFamily="49" charset="-122"/>
              </a:defRPr>
            </a:lvl3pPr>
            <a:lvl4pPr>
              <a:lnSpc>
                <a:spcPct val="150000"/>
              </a:lnSpc>
              <a:defRPr sz="2800">
                <a:latin typeface="黑体" pitchFamily="49" charset="-122"/>
                <a:ea typeface="黑体" pitchFamily="49" charset="-122"/>
              </a:defRPr>
            </a:lvl4pPr>
            <a:lvl5pPr>
              <a:lnSpc>
                <a:spcPct val="150000"/>
              </a:lnSpc>
              <a:defRPr sz="2800">
                <a:latin typeface="黑体" pitchFamily="49" charset="-122"/>
                <a:ea typeface="黑体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971600" y="278383"/>
            <a:ext cx="7704856" cy="5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>
                <a:latin typeface="黑体" pitchFamily="49" charset="-122"/>
                <a:ea typeface="黑体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23ED461-C083-4958-B40D-240D62C7C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0B4E-7DC7-4DE9-AAEF-A77A3E30DF56}" type="datetimeFigureOut">
              <a:rPr lang="zh-CN" altLang="en-US"/>
              <a:pPr>
                <a:defRPr/>
              </a:pPr>
              <a:t>2019/10/10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7503DEC-267B-42A5-86F9-A128A781F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0BB3A03-E835-44D4-A95A-D16772C47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8898A-F903-49FF-84B3-228A792E2A9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060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xmlns="" id="{67532C92-7980-4207-BF2F-E85C84E6B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49670-9588-4463-AAD1-8EBBDB0289A5}" type="datetimeFigureOut">
              <a:rPr lang="zh-CN" altLang="en-US"/>
              <a:pPr>
                <a:defRPr/>
              </a:pPr>
              <a:t>2019/10/10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xmlns="" id="{00BDE1EB-3328-4A81-B664-7347FF440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xmlns="" id="{F4F450AE-44C7-4978-A3C5-90951D110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2B986-4450-4CA5-BC0D-4A533CAD86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247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2FA3425-A089-47A0-8308-90B7D3C2E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84FBB-C9F4-4BCB-83A0-A02683FAEE65}" type="datetimeFigureOut">
              <a:rPr lang="zh-CN" altLang="en-US"/>
              <a:pPr>
                <a:defRPr/>
              </a:pPr>
              <a:t>2019/10/10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6CEFCF8-DBA4-409B-9C39-6F6C59225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52ADE38-B77B-412F-BFC1-841B95F2D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E68DF-02BD-4A52-BCCE-9359ED79BA4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857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xmlns="" id="{DA3C3F5A-AE2D-4ABB-8076-FA3669BA6AF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87450" y="277813"/>
            <a:ext cx="748823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xmlns="" id="{51FA8023-E30F-491F-8570-80113A5503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5773EFE-DE0A-4BCC-BC0B-6736E6F955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89B2936-C753-4DE6-9C78-4DC8F655B342}" type="datetimeFigureOut">
              <a:rPr lang="zh-CN" altLang="en-US"/>
              <a:pPr>
                <a:defRPr/>
              </a:pPr>
              <a:t>2019/10/10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3227A78-71F3-4953-85E6-A456F1E1FB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40CD02A-6C82-4D1C-8726-65E5AD3085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16A1B1C-EC8D-4F04-9E07-01E7E5EE74B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1031" name="图片 1">
            <a:extLst>
              <a:ext uri="{FF2B5EF4-FFF2-40B4-BE49-F238E27FC236}">
                <a16:creationId xmlns:a16="http://schemas.microsoft.com/office/drawing/2014/main" xmlns="" id="{398E7ABB-9C9D-4AF7-9A14-3842C7498D2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1" r:id="rId2"/>
    <p:sldLayoutId id="2147483732" r:id="rId3"/>
    <p:sldLayoutId id="2147483733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18" Type="http://schemas.openxmlformats.org/officeDocument/2006/relationships/image" Target="../media/image55.jpeg"/><Relationship Id="rId3" Type="http://schemas.openxmlformats.org/officeDocument/2006/relationships/image" Target="../media/image40.jpeg"/><Relationship Id="rId21" Type="http://schemas.openxmlformats.org/officeDocument/2006/relationships/image" Target="../media/image58.jpeg"/><Relationship Id="rId7" Type="http://schemas.openxmlformats.org/officeDocument/2006/relationships/image" Target="../media/image44.jpeg"/><Relationship Id="rId12" Type="http://schemas.openxmlformats.org/officeDocument/2006/relationships/image" Target="../media/image49.png"/><Relationship Id="rId17" Type="http://schemas.openxmlformats.org/officeDocument/2006/relationships/image" Target="../media/image54.jpeg"/><Relationship Id="rId2" Type="http://schemas.openxmlformats.org/officeDocument/2006/relationships/image" Target="../media/image39.jpeg"/><Relationship Id="rId16" Type="http://schemas.openxmlformats.org/officeDocument/2006/relationships/image" Target="../media/image53.jpeg"/><Relationship Id="rId20" Type="http://schemas.openxmlformats.org/officeDocument/2006/relationships/image" Target="../media/image5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24" Type="http://schemas.openxmlformats.org/officeDocument/2006/relationships/image" Target="../media/image61.jpeg"/><Relationship Id="rId5" Type="http://schemas.openxmlformats.org/officeDocument/2006/relationships/image" Target="../media/image42.jpeg"/><Relationship Id="rId15" Type="http://schemas.openxmlformats.org/officeDocument/2006/relationships/image" Target="../media/image52.jpeg"/><Relationship Id="rId23" Type="http://schemas.openxmlformats.org/officeDocument/2006/relationships/image" Target="../media/image60.jpeg"/><Relationship Id="rId10" Type="http://schemas.openxmlformats.org/officeDocument/2006/relationships/image" Target="../media/image47.jpeg"/><Relationship Id="rId19" Type="http://schemas.openxmlformats.org/officeDocument/2006/relationships/image" Target="../media/image56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Relationship Id="rId14" Type="http://schemas.openxmlformats.org/officeDocument/2006/relationships/image" Target="../media/image51.jpeg"/><Relationship Id="rId22" Type="http://schemas.openxmlformats.org/officeDocument/2006/relationships/image" Target="../media/image5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13" Type="http://schemas.openxmlformats.org/officeDocument/2006/relationships/audio" Target="../media/audio2.wav"/><Relationship Id="rId18" Type="http://schemas.openxmlformats.org/officeDocument/2006/relationships/image" Target="../media/image75.jpeg"/><Relationship Id="rId26" Type="http://schemas.openxmlformats.org/officeDocument/2006/relationships/image" Target="../media/image83.jpeg"/><Relationship Id="rId3" Type="http://schemas.openxmlformats.org/officeDocument/2006/relationships/image" Target="../media/image62.jpeg"/><Relationship Id="rId21" Type="http://schemas.openxmlformats.org/officeDocument/2006/relationships/image" Target="../media/image78.jpeg"/><Relationship Id="rId7" Type="http://schemas.openxmlformats.org/officeDocument/2006/relationships/image" Target="../media/image66.jpeg"/><Relationship Id="rId12" Type="http://schemas.openxmlformats.org/officeDocument/2006/relationships/image" Target="../media/image71.jpeg"/><Relationship Id="rId17" Type="http://schemas.openxmlformats.org/officeDocument/2006/relationships/image" Target="../media/image74.jpeg"/><Relationship Id="rId25" Type="http://schemas.openxmlformats.org/officeDocument/2006/relationships/image" Target="../media/image82.jpeg"/><Relationship Id="rId2" Type="http://schemas.openxmlformats.org/officeDocument/2006/relationships/audio" Target="../media/audio1.wav"/><Relationship Id="rId16" Type="http://schemas.openxmlformats.org/officeDocument/2006/relationships/image" Target="../media/image73.jpeg"/><Relationship Id="rId20" Type="http://schemas.openxmlformats.org/officeDocument/2006/relationships/image" Target="../media/image7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jpeg"/><Relationship Id="rId11" Type="http://schemas.openxmlformats.org/officeDocument/2006/relationships/image" Target="../media/image70.jpeg"/><Relationship Id="rId24" Type="http://schemas.openxmlformats.org/officeDocument/2006/relationships/image" Target="../media/image81.jpeg"/><Relationship Id="rId5" Type="http://schemas.openxmlformats.org/officeDocument/2006/relationships/image" Target="../media/image64.jpeg"/><Relationship Id="rId15" Type="http://schemas.openxmlformats.org/officeDocument/2006/relationships/image" Target="../media/image72.jpeg"/><Relationship Id="rId23" Type="http://schemas.openxmlformats.org/officeDocument/2006/relationships/image" Target="../media/image80.jpeg"/><Relationship Id="rId10" Type="http://schemas.openxmlformats.org/officeDocument/2006/relationships/image" Target="../media/image69.jpeg"/><Relationship Id="rId19" Type="http://schemas.openxmlformats.org/officeDocument/2006/relationships/image" Target="../media/image76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Relationship Id="rId14" Type="http://schemas.openxmlformats.org/officeDocument/2006/relationships/image" Target="../media/image49.png"/><Relationship Id="rId22" Type="http://schemas.openxmlformats.org/officeDocument/2006/relationships/image" Target="../media/image7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7.jpeg"/><Relationship Id="rId4" Type="http://schemas.openxmlformats.org/officeDocument/2006/relationships/image" Target="../media/image8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30.jpeg"/><Relationship Id="rId7" Type="http://schemas.openxmlformats.org/officeDocument/2006/relationships/image" Target="../media/image17.jpe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0.png"/><Relationship Id="rId5" Type="http://schemas.openxmlformats.org/officeDocument/2006/relationships/image" Target="../media/image6.jpeg"/><Relationship Id="rId10" Type="http://schemas.openxmlformats.org/officeDocument/2006/relationships/image" Target="../media/image15.jpeg"/><Relationship Id="rId4" Type="http://schemas.openxmlformats.org/officeDocument/2006/relationships/image" Target="../media/image89.png"/><Relationship Id="rId9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38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24.pn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24.pn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>
            <a:extLst>
              <a:ext uri="{FF2B5EF4-FFF2-40B4-BE49-F238E27FC236}">
                <a16:creationId xmlns:a16="http://schemas.microsoft.com/office/drawing/2014/main" xmlns="" id="{6D3ED360-F31D-4267-8AB5-9C2E096E7D9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563938" y="609600"/>
            <a:ext cx="5256212" cy="2322513"/>
          </a:xfrm>
        </p:spPr>
        <p:txBody>
          <a:bodyPr/>
          <a:lstStyle/>
          <a:p>
            <a:pPr algn="ctr" eaLnBrk="1" hangingPunct="1"/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中国的行政区划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>
            <a:extLst>
              <a:ext uri="{FF2B5EF4-FFF2-40B4-BE49-F238E27FC236}">
                <a16:creationId xmlns:a16="http://schemas.microsoft.com/office/drawing/2014/main" xmlns="" id="{F73251AF-059B-437B-A4E7-FF0789271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1175" y="1058863"/>
            <a:ext cx="4572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A1414"/>
              </a:solidFill>
              <a:latin typeface="Arial" panose="020B0604020202020204" pitchFamily="34" charset="0"/>
            </a:endParaRPr>
          </a:p>
        </p:txBody>
      </p:sp>
      <p:sp>
        <p:nvSpPr>
          <p:cNvPr id="14339" name="Text Box 11">
            <a:extLst>
              <a:ext uri="{FF2B5EF4-FFF2-40B4-BE49-F238E27FC236}">
                <a16:creationId xmlns:a16="http://schemas.microsoft.com/office/drawing/2014/main" xmlns="" id="{D447FCEE-730C-4291-9730-925A455CC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375" y="1779588"/>
            <a:ext cx="2700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2400">
                <a:latin typeface="Arial" panose="020B0604020202020204" pitchFamily="34" charset="0"/>
                <a:ea typeface="黑体" panose="02010609060101010101" pitchFamily="49" charset="-122"/>
              </a:rPr>
              <a:t>还有港澳好河山：</a:t>
            </a:r>
          </a:p>
        </p:txBody>
      </p:sp>
      <p:sp>
        <p:nvSpPr>
          <p:cNvPr id="8206" name="Text Box 14">
            <a:extLst>
              <a:ext uri="{FF2B5EF4-FFF2-40B4-BE49-F238E27FC236}">
                <a16:creationId xmlns:a16="http://schemas.microsoft.com/office/drawing/2014/main" xmlns="" id="{9D3226D2-7E51-4D32-98DE-6AED59678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2643188"/>
            <a:ext cx="2808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18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香港特别行政区（香港）</a:t>
            </a:r>
          </a:p>
        </p:txBody>
      </p:sp>
      <p:sp>
        <p:nvSpPr>
          <p:cNvPr id="8207" name="Text Box 15">
            <a:extLst>
              <a:ext uri="{FF2B5EF4-FFF2-40B4-BE49-F238E27FC236}">
                <a16:creationId xmlns:a16="http://schemas.microsoft.com/office/drawing/2014/main" xmlns="" id="{47AB25FE-4C6A-453D-9522-35C385406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5350" y="3219450"/>
            <a:ext cx="2773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18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澳门特别行政区（澳门）</a:t>
            </a:r>
          </a:p>
        </p:txBody>
      </p:sp>
      <p:sp>
        <p:nvSpPr>
          <p:cNvPr id="14342" name="标题 2">
            <a:extLst>
              <a:ext uri="{FF2B5EF4-FFF2-40B4-BE49-F238E27FC236}">
                <a16:creationId xmlns:a16="http://schemas.microsoft.com/office/drawing/2014/main" xmlns="" id="{A432DCF9-FF69-4788-8DD1-7FCF37AAC7B8}"/>
              </a:ext>
            </a:extLst>
          </p:cNvPr>
          <p:cNvSpPr txBox="1">
            <a:spLocks/>
          </p:cNvSpPr>
          <p:nvPr/>
        </p:nvSpPr>
        <p:spPr bwMode="auto">
          <a:xfrm>
            <a:off x="971550" y="277813"/>
            <a:ext cx="770413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</a:rPr>
              <a:t>34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个省级行政区域的位置</a:t>
            </a:r>
          </a:p>
        </p:txBody>
      </p:sp>
      <p:pic>
        <p:nvPicPr>
          <p:cNvPr id="14343" name="Picture 10" descr="中国行政区图02">
            <a:extLst>
              <a:ext uri="{FF2B5EF4-FFF2-40B4-BE49-F238E27FC236}">
                <a16:creationId xmlns:a16="http://schemas.microsoft.com/office/drawing/2014/main" xmlns="" id="{A652131C-80DD-4DC8-98CE-8370CAB4B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8863"/>
            <a:ext cx="4968875" cy="400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Oval 12">
            <a:extLst>
              <a:ext uri="{FF2B5EF4-FFF2-40B4-BE49-F238E27FC236}">
                <a16:creationId xmlns:a16="http://schemas.microsoft.com/office/drawing/2014/main" xmlns="" id="{E7BD7C95-5290-41E4-907D-BE7992909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1113" y="4441825"/>
            <a:ext cx="60325" cy="146050"/>
          </a:xfrm>
          <a:prstGeom prst="ellipse">
            <a:avLst/>
          </a:prstGeom>
          <a:solidFill>
            <a:srgbClr val="FA1414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8205" name="Oval 13">
            <a:extLst>
              <a:ext uri="{FF2B5EF4-FFF2-40B4-BE49-F238E27FC236}">
                <a16:creationId xmlns:a16="http://schemas.microsoft.com/office/drawing/2014/main" xmlns="" id="{5B3E1D4F-1F18-4F3E-8569-5A2D43382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225" y="4514850"/>
            <a:ext cx="58738" cy="1460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pic>
        <p:nvPicPr>
          <p:cNvPr id="14346" name="图片 9">
            <a:extLst>
              <a:ext uri="{FF2B5EF4-FFF2-40B4-BE49-F238E27FC236}">
                <a16:creationId xmlns:a16="http://schemas.microsoft.com/office/drawing/2014/main" xmlns="" id="{66834405-7A1E-49B7-B804-72419F223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25" y="4443413"/>
            <a:ext cx="38576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6" grpId="0"/>
      <p:bldP spid="8207" grpId="0"/>
      <p:bldP spid="8204" grpId="0" animBg="1"/>
      <p:bldP spid="820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>
            <a:extLst>
              <a:ext uri="{FF2B5EF4-FFF2-40B4-BE49-F238E27FC236}">
                <a16:creationId xmlns:a16="http://schemas.microsoft.com/office/drawing/2014/main" xmlns="" id="{9ACFFF7D-B915-4A6F-A385-993D23E1E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189038"/>
            <a:ext cx="35290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．沿重要线路记忆</a:t>
            </a:r>
          </a:p>
        </p:txBody>
      </p:sp>
      <p:sp>
        <p:nvSpPr>
          <p:cNvPr id="27669" name="Text Box 21">
            <a:extLst>
              <a:ext uri="{FF2B5EF4-FFF2-40B4-BE49-F238E27FC236}">
                <a16:creationId xmlns:a16="http://schemas.microsoft.com/office/drawing/2014/main" xmlns="" id="{AB092F48-DBE6-4900-9715-851EAEBF7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1944688"/>
            <a:ext cx="39592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）沿海岸线：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zh-CN" altLang="en-US" sz="2000">
                <a:solidFill>
                  <a:srgbClr val="FA1414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    （</a:t>
            </a:r>
            <a:r>
              <a:rPr lang="en-US" altLang="zh-CN" sz="2000">
                <a:solidFill>
                  <a:srgbClr val="FA1414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14</a:t>
            </a:r>
            <a:r>
              <a:rPr lang="zh-CN" altLang="en-US" sz="2000">
                <a:solidFill>
                  <a:srgbClr val="FA1414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个省级行政单位）</a:t>
            </a:r>
            <a:endParaRPr lang="zh-CN" altLang="en-US" sz="2000">
              <a:solidFill>
                <a:srgbClr val="FA1414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364" name="Text Box 66">
            <a:extLst>
              <a:ext uri="{FF2B5EF4-FFF2-40B4-BE49-F238E27FC236}">
                <a16:creationId xmlns:a16="http://schemas.microsoft.com/office/drawing/2014/main" xmlns="" id="{7F1162BC-68D5-4E7F-A012-4B8DA32B9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2840038"/>
            <a:ext cx="2016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7718" name="Text Box 70">
            <a:extLst>
              <a:ext uri="{FF2B5EF4-FFF2-40B4-BE49-F238E27FC236}">
                <a16:creationId xmlns:a16="http://schemas.microsoft.com/office/drawing/2014/main" xmlns="" id="{19ED5FCD-55E5-4995-94B3-B5FBF1FE4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3451225"/>
            <a:ext cx="39592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）沿国界线：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zh-CN" altLang="en-US" sz="2000">
                <a:solidFill>
                  <a:srgbClr val="FA1414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    （</a:t>
            </a:r>
            <a:r>
              <a:rPr lang="en-US" altLang="zh-CN" sz="2000">
                <a:solidFill>
                  <a:srgbClr val="FA1414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9</a:t>
            </a:r>
            <a:r>
              <a:rPr lang="zh-CN" altLang="en-US" sz="2000">
                <a:solidFill>
                  <a:srgbClr val="FA1414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个省级行政单位）</a:t>
            </a:r>
            <a:endParaRPr lang="zh-CN" altLang="en-US" sz="2000">
              <a:solidFill>
                <a:srgbClr val="FA1414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366" name="标题 2">
            <a:extLst>
              <a:ext uri="{FF2B5EF4-FFF2-40B4-BE49-F238E27FC236}">
                <a16:creationId xmlns:a16="http://schemas.microsoft.com/office/drawing/2014/main" xmlns="" id="{54B5A0E0-E136-448B-A43B-B25B9695BB7B}"/>
              </a:ext>
            </a:extLst>
          </p:cNvPr>
          <p:cNvSpPr txBox="1">
            <a:spLocks/>
          </p:cNvSpPr>
          <p:nvPr/>
        </p:nvSpPr>
        <p:spPr bwMode="auto">
          <a:xfrm>
            <a:off x="971550" y="277813"/>
            <a:ext cx="770413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</a:rPr>
              <a:t>34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个省级行政区域的位置</a:t>
            </a:r>
          </a:p>
        </p:txBody>
      </p:sp>
      <p:grpSp>
        <p:nvGrpSpPr>
          <p:cNvPr id="15620" name="Group 260">
            <a:extLst>
              <a:ext uri="{FF2B5EF4-FFF2-40B4-BE49-F238E27FC236}">
                <a16:creationId xmlns:a16="http://schemas.microsoft.com/office/drawing/2014/main" xmlns="" id="{2D0B5526-0C37-4312-9E9D-C9B9D6736946}"/>
              </a:ext>
            </a:extLst>
          </p:cNvPr>
          <p:cNvGrpSpPr>
            <a:grpSpLocks/>
          </p:cNvGrpSpPr>
          <p:nvPr/>
        </p:nvGrpSpPr>
        <p:grpSpPr bwMode="auto">
          <a:xfrm>
            <a:off x="4716463" y="3148013"/>
            <a:ext cx="2592387" cy="1989137"/>
            <a:chOff x="136" y="2568"/>
            <a:chExt cx="2381" cy="1707"/>
          </a:xfrm>
        </p:grpSpPr>
        <p:grpSp>
          <p:nvGrpSpPr>
            <p:cNvPr id="15420" name="Group 71">
              <a:extLst>
                <a:ext uri="{FF2B5EF4-FFF2-40B4-BE49-F238E27FC236}">
                  <a16:creationId xmlns:a16="http://schemas.microsoft.com/office/drawing/2014/main" xmlns="" id="{E17EF3C4-D662-4B41-8019-3227FCC7A6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" y="2568"/>
              <a:ext cx="2381" cy="1706"/>
              <a:chOff x="249" y="667"/>
              <a:chExt cx="3584" cy="2573"/>
            </a:xfrm>
          </p:grpSpPr>
          <p:pic>
            <p:nvPicPr>
              <p:cNvPr id="15422" name="Picture 72" descr="中国行政区图02">
                <a:extLst>
                  <a:ext uri="{FF2B5EF4-FFF2-40B4-BE49-F238E27FC236}">
                    <a16:creationId xmlns:a16="http://schemas.microsoft.com/office/drawing/2014/main" xmlns="" id="{6C1428CB-DA70-49BE-8929-7CA7124D0A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" y="667"/>
                <a:ext cx="3580" cy="25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5423" name="Group 73">
                <a:extLst>
                  <a:ext uri="{FF2B5EF4-FFF2-40B4-BE49-F238E27FC236}">
                    <a16:creationId xmlns:a16="http://schemas.microsoft.com/office/drawing/2014/main" xmlns="" id="{5F331C03-88CB-4598-BFC3-68502CB044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15" y="1381"/>
                <a:ext cx="424" cy="329"/>
                <a:chOff x="3015" y="1381"/>
                <a:chExt cx="424" cy="329"/>
              </a:xfrm>
            </p:grpSpPr>
            <p:pic>
              <p:nvPicPr>
                <p:cNvPr id="15448" name="Picture 74" descr="辽宁">
                  <a:extLst>
                    <a:ext uri="{FF2B5EF4-FFF2-40B4-BE49-F238E27FC236}">
                      <a16:creationId xmlns:a16="http://schemas.microsoft.com/office/drawing/2014/main" xmlns="" id="{1C1E6A8B-7F07-4133-82A3-1810154884C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15" y="1381"/>
                  <a:ext cx="400" cy="3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449" name="WordArt 75">
                  <a:extLst>
                    <a:ext uri="{FF2B5EF4-FFF2-40B4-BE49-F238E27FC236}">
                      <a16:creationId xmlns:a16="http://schemas.microsoft.com/office/drawing/2014/main" xmlns="" id="{B4FC2BDD-EBBB-4FDC-B981-FA2FC80C34CC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061" y="1484"/>
                  <a:ext cx="378" cy="126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ja-JP" altLang="en-US" sz="1600" b="1" kern="10">
                      <a:solidFill>
                        <a:srgbClr val="FFC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辽宁省</a:t>
                  </a:r>
                  <a:endParaRPr lang="en-US" sz="1600" b="1" kern="10">
                    <a:solidFill>
                      <a:srgbClr val="FFC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15424" name="Group 76">
                <a:extLst>
                  <a:ext uri="{FF2B5EF4-FFF2-40B4-BE49-F238E27FC236}">
                    <a16:creationId xmlns:a16="http://schemas.microsoft.com/office/drawing/2014/main" xmlns="" id="{41A1D14D-A8C0-465F-82E8-A44983AFC8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46" y="1186"/>
                <a:ext cx="572" cy="366"/>
                <a:chOff x="3146" y="1186"/>
                <a:chExt cx="572" cy="366"/>
              </a:xfrm>
            </p:grpSpPr>
            <p:pic>
              <p:nvPicPr>
                <p:cNvPr id="15446" name="Picture 77" descr="吉林">
                  <a:extLst>
                    <a:ext uri="{FF2B5EF4-FFF2-40B4-BE49-F238E27FC236}">
                      <a16:creationId xmlns:a16="http://schemas.microsoft.com/office/drawing/2014/main" xmlns="" id="{981DCAE6-8FF5-472F-86F3-109C1E838BA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46" y="1186"/>
                  <a:ext cx="572" cy="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447" name="WordArt 78">
                  <a:extLst>
                    <a:ext uri="{FF2B5EF4-FFF2-40B4-BE49-F238E27FC236}">
                      <a16:creationId xmlns:a16="http://schemas.microsoft.com/office/drawing/2014/main" xmlns="" id="{06DB9505-B6EC-4FA4-80DB-09C0144BE9D3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 rot="1314706">
                  <a:off x="3159" y="1264"/>
                  <a:ext cx="491" cy="120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ja-JP" altLang="en-US" sz="1600" b="1" kern="1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吉林省</a:t>
                  </a:r>
                  <a:endParaRPr lang="en-US" sz="1600" b="1" kern="1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15425" name="Group 79">
                <a:extLst>
                  <a:ext uri="{FF2B5EF4-FFF2-40B4-BE49-F238E27FC236}">
                    <a16:creationId xmlns:a16="http://schemas.microsoft.com/office/drawing/2014/main" xmlns="" id="{791635F3-337C-491C-A02E-8050671396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80" y="684"/>
                <a:ext cx="753" cy="640"/>
                <a:chOff x="3080" y="684"/>
                <a:chExt cx="753" cy="640"/>
              </a:xfrm>
            </p:grpSpPr>
            <p:pic>
              <p:nvPicPr>
                <p:cNvPr id="15444" name="Picture 80" descr="黑龙江">
                  <a:extLst>
                    <a:ext uri="{FF2B5EF4-FFF2-40B4-BE49-F238E27FC236}">
                      <a16:creationId xmlns:a16="http://schemas.microsoft.com/office/drawing/2014/main" xmlns="" id="{E4826D58-2206-4737-BD10-F028B05FA8D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80" y="684"/>
                  <a:ext cx="753" cy="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445" name="WordArt 81">
                  <a:extLst>
                    <a:ext uri="{FF2B5EF4-FFF2-40B4-BE49-F238E27FC236}">
                      <a16:creationId xmlns:a16="http://schemas.microsoft.com/office/drawing/2014/main" xmlns="" id="{88DC854D-66AD-44A3-A68F-A165A6A28691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 rot="1869558">
                  <a:off x="3243" y="1025"/>
                  <a:ext cx="536" cy="139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ja-JP" altLang="en-US" sz="1600" b="1" kern="10">
                      <a:solidFill>
                        <a:srgbClr val="FFC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黑龙江省</a:t>
                  </a:r>
                  <a:endParaRPr lang="en-US" sz="1600" b="1" kern="10">
                    <a:solidFill>
                      <a:srgbClr val="FFC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15426" name="Group 82">
                <a:extLst>
                  <a:ext uri="{FF2B5EF4-FFF2-40B4-BE49-F238E27FC236}">
                    <a16:creationId xmlns:a16="http://schemas.microsoft.com/office/drawing/2014/main" xmlns="" id="{17CD8B30-DD0D-46BE-AB2C-5F57E65D82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38" y="701"/>
                <a:ext cx="1572" cy="1158"/>
                <a:chOff x="1738" y="701"/>
                <a:chExt cx="1572" cy="1158"/>
              </a:xfrm>
            </p:grpSpPr>
            <p:pic>
              <p:nvPicPr>
                <p:cNvPr id="15442" name="Picture 83" descr="内蒙古">
                  <a:extLst>
                    <a:ext uri="{FF2B5EF4-FFF2-40B4-BE49-F238E27FC236}">
                      <a16:creationId xmlns:a16="http://schemas.microsoft.com/office/drawing/2014/main" xmlns="" id="{BCADDB0C-AF0A-436C-AA10-15EC81E7B0D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38" y="701"/>
                  <a:ext cx="1572" cy="11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443" name="WordArt 84">
                  <a:extLst>
                    <a:ext uri="{FF2B5EF4-FFF2-40B4-BE49-F238E27FC236}">
                      <a16:creationId xmlns:a16="http://schemas.microsoft.com/office/drawing/2014/main" xmlns="" id="{85B53571-A338-4BED-BF4F-D3BE03437949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 rot="-1383868">
                  <a:off x="2200" y="1393"/>
                  <a:ext cx="904" cy="167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fromWordArt="1">
                  <a:prstTxWarp prst="textCanDown">
                    <a:avLst>
                      <a:gd name="adj" fmla="val 33333"/>
                    </a:avLst>
                  </a:prstTxWarp>
                </a:bodyPr>
                <a:lstStyle/>
                <a:p>
                  <a:pPr algn="ctr"/>
                  <a:r>
                    <a:rPr lang="ja-JP" altLang="en-US" sz="1600" kern="10">
                      <a:effectLst>
                        <a:outerShdw blurRad="38100" dist="19049" dir="2700000" algn="tl" rotWithShape="0">
                          <a:schemeClr val="tx1">
                            <a:alpha val="39999"/>
                          </a:schemeClr>
                        </a:outerShdw>
                      </a:effectLst>
                      <a:latin typeface="黑体" panose="02010609060101010101" pitchFamily="49" charset="-122"/>
                      <a:ea typeface="黑体" panose="02010609060101010101" pitchFamily="49" charset="-122"/>
                    </a:rPr>
                    <a:t>内蒙古自治区</a:t>
                  </a:r>
                  <a:endParaRPr lang="en-US" sz="1600" kern="10">
                    <a:effectLst>
                      <a:outerShdw blurRad="38100" dist="19049" dir="2700000" algn="tl" rotWithShape="0">
                        <a:schemeClr val="tx1">
                          <a:alpha val="39999"/>
                        </a:schemeClr>
                      </a:outerShdw>
                    </a:effectLst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15427" name="Group 85">
                <a:extLst>
                  <a:ext uri="{FF2B5EF4-FFF2-40B4-BE49-F238E27FC236}">
                    <a16:creationId xmlns:a16="http://schemas.microsoft.com/office/drawing/2014/main" xmlns="" id="{AD63EA9D-A8F8-4D7A-BE81-C6D9EC7C4A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11" y="1408"/>
                <a:ext cx="1015" cy="805"/>
                <a:chOff x="1411" y="1408"/>
                <a:chExt cx="1015" cy="805"/>
              </a:xfrm>
            </p:grpSpPr>
            <p:pic>
              <p:nvPicPr>
                <p:cNvPr id="15440" name="Picture 86" descr="甘肃">
                  <a:extLst>
                    <a:ext uri="{FF2B5EF4-FFF2-40B4-BE49-F238E27FC236}">
                      <a16:creationId xmlns:a16="http://schemas.microsoft.com/office/drawing/2014/main" xmlns="" id="{8E64AF3D-6620-4E5B-9541-45A033D30F2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11" y="1408"/>
                  <a:ext cx="1015" cy="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441" name="WordArt 87">
                  <a:extLst>
                    <a:ext uri="{FF2B5EF4-FFF2-40B4-BE49-F238E27FC236}">
                      <a16:creationId xmlns:a16="http://schemas.microsoft.com/office/drawing/2014/main" xmlns="" id="{8AF8D220-906C-4A7A-81F1-39C4CF8F2363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 rot="3031046">
                  <a:off x="1671" y="1785"/>
                  <a:ext cx="652" cy="140"/>
                </a:xfrm>
                <a:prstGeom prst="rect">
                  <a:avLst/>
                </a:prstGeom>
              </p:spPr>
              <p:txBody>
                <a:bodyPr vert="eaVert"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fontAlgn="auto"/>
                  <a:r>
                    <a:rPr lang="ja-JP" altLang="en-US" sz="1600" i="1" kern="10">
                      <a:ln w="2540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effectLst>
                        <a:outerShdw dist="35921" dir="2700000" algn="ctr" rotWithShape="0">
                          <a:srgbClr val="C0C0C0"/>
                        </a:outerShdw>
                      </a:effectLst>
                      <a:latin typeface="黑体" panose="02010609060101010101" pitchFamily="49" charset="-122"/>
                      <a:ea typeface="黑体" panose="02010609060101010101" pitchFamily="49" charset="-122"/>
                    </a:rPr>
                    <a:t>甘肃省</a:t>
                  </a:r>
                  <a:endParaRPr lang="en-US" sz="1600" i="1" kern="10"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>
                      <a:outerShdw dist="35921" dir="2700000" algn="ctr" rotWithShape="0">
                        <a:srgbClr val="C0C0C0"/>
                      </a:outerShdw>
                    </a:effectLst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15428" name="Group 88">
                <a:extLst>
                  <a:ext uri="{FF2B5EF4-FFF2-40B4-BE49-F238E27FC236}">
                    <a16:creationId xmlns:a16="http://schemas.microsoft.com/office/drawing/2014/main" xmlns="" id="{EC60096B-B5FD-459B-967E-65A6E1E5B3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6" y="900"/>
                <a:ext cx="1400" cy="954"/>
                <a:chOff x="266" y="900"/>
                <a:chExt cx="1400" cy="954"/>
              </a:xfrm>
            </p:grpSpPr>
            <p:pic>
              <p:nvPicPr>
                <p:cNvPr id="15438" name="Picture 89" descr="新疆">
                  <a:extLst>
                    <a:ext uri="{FF2B5EF4-FFF2-40B4-BE49-F238E27FC236}">
                      <a16:creationId xmlns:a16="http://schemas.microsoft.com/office/drawing/2014/main" xmlns="" id="{975346A7-C35B-4CA5-9B28-A45C3E6B9D7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6" y="900"/>
                  <a:ext cx="1400" cy="9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439" name="WordArt 90">
                  <a:extLst>
                    <a:ext uri="{FF2B5EF4-FFF2-40B4-BE49-F238E27FC236}">
                      <a16:creationId xmlns:a16="http://schemas.microsoft.com/office/drawing/2014/main" xmlns="" id="{3C59F1CF-07D2-4E21-80C3-45FB680CEDA6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67" y="1257"/>
                  <a:ext cx="772" cy="330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fromWordArt="1">
                  <a:prstTxWarp prst="textSlantUp">
                    <a:avLst>
                      <a:gd name="adj" fmla="val 32056"/>
                    </a:avLst>
                  </a:prstTxWarp>
                </a:bodyPr>
                <a:lstStyle/>
                <a:p>
                  <a:pPr algn="ctr"/>
                  <a:r>
                    <a:rPr lang="ja-JP" altLang="en-US" sz="3600" kern="10">
                      <a:effectLst>
                        <a:outerShdw blurRad="38100" dist="19049" dir="2700000" algn="tl" rotWithShape="0">
                          <a:schemeClr val="tx1">
                            <a:alpha val="39999"/>
                          </a:schemeClr>
                        </a:outerShdw>
                      </a:effectLst>
                      <a:latin typeface="宋体" panose="02010600030101010101" pitchFamily="2" charset="-122"/>
                    </a:rPr>
                    <a:t>新疆维吾尔自治区</a:t>
                  </a:r>
                  <a:endParaRPr lang="en-US" sz="3600" kern="10">
                    <a:effectLst>
                      <a:outerShdw blurRad="38100" dist="19049" dir="2700000" algn="tl" rotWithShape="0">
                        <a:schemeClr val="tx1">
                          <a:alpha val="39999"/>
                        </a:schemeClr>
                      </a:outerShdw>
                    </a:effectLst>
                    <a:latin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5429" name="Group 91">
                <a:extLst>
                  <a:ext uri="{FF2B5EF4-FFF2-40B4-BE49-F238E27FC236}">
                    <a16:creationId xmlns:a16="http://schemas.microsoft.com/office/drawing/2014/main" xmlns="" id="{838109EC-A5C3-43D7-8ED1-A702B1480C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" y="1770"/>
                <a:ext cx="1346" cy="767"/>
                <a:chOff x="364" y="1770"/>
                <a:chExt cx="1346" cy="767"/>
              </a:xfrm>
            </p:grpSpPr>
            <p:pic>
              <p:nvPicPr>
                <p:cNvPr id="15436" name="Picture 92" descr="西藏">
                  <a:extLst>
                    <a:ext uri="{FF2B5EF4-FFF2-40B4-BE49-F238E27FC236}">
                      <a16:creationId xmlns:a16="http://schemas.microsoft.com/office/drawing/2014/main" xmlns="" id="{C0EF1335-FF5A-4F29-9ECB-3A55243CAD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4" y="1770"/>
                  <a:ext cx="1346" cy="7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437" name="WordArt 93">
                  <a:extLst>
                    <a:ext uri="{FF2B5EF4-FFF2-40B4-BE49-F238E27FC236}">
                      <a16:creationId xmlns:a16="http://schemas.microsoft.com/office/drawing/2014/main" xmlns="" id="{587DB615-F4D7-48B7-B239-E823F0A310DC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 rot="1866768">
                  <a:off x="476" y="2074"/>
                  <a:ext cx="1070" cy="24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fromWordArt="1">
                  <a:prstTxWarp prst="textSlantUp">
                    <a:avLst>
                      <a:gd name="adj" fmla="val 32056"/>
                    </a:avLst>
                  </a:prstTxWarp>
                </a:bodyPr>
                <a:lstStyle/>
                <a:p>
                  <a:pPr algn="ctr"/>
                  <a:r>
                    <a:rPr lang="ja-JP" altLang="en-US" sz="3600" kern="10">
                      <a:effectLst>
                        <a:outerShdw blurRad="38100" dist="19049" dir="2700000" algn="tl" rotWithShape="0">
                          <a:schemeClr val="tx1">
                            <a:alpha val="39999"/>
                          </a:schemeClr>
                        </a:outerShdw>
                      </a:effectLst>
                      <a:latin typeface="宋体" panose="02010600030101010101" pitchFamily="2" charset="-122"/>
                    </a:rPr>
                    <a:t>西藏自治区</a:t>
                  </a:r>
                  <a:endParaRPr lang="en-US" sz="3600" kern="10">
                    <a:effectLst>
                      <a:outerShdw blurRad="38100" dist="19049" dir="2700000" algn="tl" rotWithShape="0">
                        <a:schemeClr val="tx1">
                          <a:alpha val="39999"/>
                        </a:schemeClr>
                      </a:outerShdw>
                    </a:effectLst>
                    <a:latin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5430" name="Group 94">
                <a:extLst>
                  <a:ext uri="{FF2B5EF4-FFF2-40B4-BE49-F238E27FC236}">
                    <a16:creationId xmlns:a16="http://schemas.microsoft.com/office/drawing/2014/main" xmlns="" id="{9C1C22EC-8B17-4F15-B0AC-A940A0B42B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2" y="2410"/>
                <a:ext cx="634" cy="574"/>
                <a:chOff x="1562" y="2410"/>
                <a:chExt cx="634" cy="574"/>
              </a:xfrm>
            </p:grpSpPr>
            <p:pic>
              <p:nvPicPr>
                <p:cNvPr id="15434" name="Picture 95" descr="云南">
                  <a:extLst>
                    <a:ext uri="{FF2B5EF4-FFF2-40B4-BE49-F238E27FC236}">
                      <a16:creationId xmlns:a16="http://schemas.microsoft.com/office/drawing/2014/main" xmlns="" id="{FD8B6A62-D62A-46CF-80FD-F4910A0276D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62" y="2410"/>
                  <a:ext cx="634" cy="5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435" name="WordArt 96">
                  <a:extLst>
                    <a:ext uri="{FF2B5EF4-FFF2-40B4-BE49-F238E27FC236}">
                      <a16:creationId xmlns:a16="http://schemas.microsoft.com/office/drawing/2014/main" xmlns="" id="{B3FE8332-EA66-4C2A-9C3A-C218266941B4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610" y="2663"/>
                  <a:ext cx="499" cy="182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ja-JP" altLang="en-US" sz="3600" kern="10">
                      <a:effectLst>
                        <a:outerShdw blurRad="38100" dist="19049" dir="2700000" algn="tl" rotWithShape="0">
                          <a:schemeClr val="tx1">
                            <a:alpha val="39999"/>
                          </a:schemeClr>
                        </a:outerShdw>
                      </a:effectLst>
                      <a:latin typeface="宋体" panose="02010600030101010101" pitchFamily="2" charset="-122"/>
                    </a:rPr>
                    <a:t>云南省</a:t>
                  </a:r>
                  <a:endParaRPr lang="en-US" sz="3600" kern="10">
                    <a:effectLst>
                      <a:outerShdw blurRad="38100" dist="19049" dir="2700000" algn="tl" rotWithShape="0">
                        <a:schemeClr val="tx1">
                          <a:alpha val="39999"/>
                        </a:schemeClr>
                      </a:outerShdw>
                    </a:effectLst>
                    <a:latin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5431" name="Group 97">
                <a:extLst>
                  <a:ext uri="{FF2B5EF4-FFF2-40B4-BE49-F238E27FC236}">
                    <a16:creationId xmlns:a16="http://schemas.microsoft.com/office/drawing/2014/main" xmlns="" id="{52090682-0D63-4F56-8C38-90DE122202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64" y="2683"/>
                <a:ext cx="544" cy="343"/>
                <a:chOff x="2064" y="2683"/>
                <a:chExt cx="544" cy="343"/>
              </a:xfrm>
            </p:grpSpPr>
            <p:pic>
              <p:nvPicPr>
                <p:cNvPr id="15432" name="Picture 98" descr="广西">
                  <a:extLst>
                    <a:ext uri="{FF2B5EF4-FFF2-40B4-BE49-F238E27FC236}">
                      <a16:creationId xmlns:a16="http://schemas.microsoft.com/office/drawing/2014/main" xmlns="" id="{6164D5FF-C3CD-4524-99D5-D1DF8086475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64" y="2683"/>
                  <a:ext cx="543" cy="3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433" name="WordArt 99">
                  <a:extLst>
                    <a:ext uri="{FF2B5EF4-FFF2-40B4-BE49-F238E27FC236}">
                      <a16:creationId xmlns:a16="http://schemas.microsoft.com/office/drawing/2014/main" xmlns="" id="{DD79FDF6-C5BB-41AC-AC0B-EBB604F650EF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154" y="2799"/>
                  <a:ext cx="454" cy="197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ja-JP" altLang="en-US" sz="3600" kern="10">
                      <a:effectLst>
                        <a:outerShdw blurRad="38100" dist="19049" dir="2700000" algn="tl" rotWithShape="0">
                          <a:schemeClr val="tx1">
                            <a:alpha val="39999"/>
                          </a:schemeClr>
                        </a:outerShdw>
                      </a:effectLst>
                      <a:latin typeface="宋体" panose="02010600030101010101" pitchFamily="2" charset="-122"/>
                    </a:rPr>
                    <a:t>广西壮族自治区</a:t>
                  </a:r>
                  <a:endParaRPr lang="en-US" sz="3600" kern="10">
                    <a:effectLst>
                      <a:outerShdw blurRad="38100" dist="19049" dir="2700000" algn="tl" rotWithShape="0">
                        <a:schemeClr val="tx1">
                          <a:alpha val="39999"/>
                        </a:schemeClr>
                      </a:outerShdw>
                    </a:effectLst>
                    <a:latin typeface="宋体" panose="02010600030101010101" pitchFamily="2" charset="-122"/>
                  </a:endParaRPr>
                </a:p>
              </p:txBody>
            </p:sp>
          </p:grpSp>
        </p:grpSp>
        <p:pic>
          <p:nvPicPr>
            <p:cNvPr id="15421" name="图片 85">
              <a:extLst>
                <a:ext uri="{FF2B5EF4-FFF2-40B4-BE49-F238E27FC236}">
                  <a16:creationId xmlns:a16="http://schemas.microsoft.com/office/drawing/2014/main" xmlns="" id="{D6F1ECDB-026B-4C03-A677-D8EE8BAF9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9" y="4020"/>
              <a:ext cx="177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651" name="Group 291">
            <a:extLst>
              <a:ext uri="{FF2B5EF4-FFF2-40B4-BE49-F238E27FC236}">
                <a16:creationId xmlns:a16="http://schemas.microsoft.com/office/drawing/2014/main" xmlns="" id="{0D65B35C-6D98-42B2-8A80-281981CE139B}"/>
              </a:ext>
            </a:extLst>
          </p:cNvPr>
          <p:cNvGrpSpPr>
            <a:grpSpLocks/>
          </p:cNvGrpSpPr>
          <p:nvPr/>
        </p:nvGrpSpPr>
        <p:grpSpPr bwMode="auto">
          <a:xfrm>
            <a:off x="4789488" y="1058863"/>
            <a:ext cx="2735262" cy="2016125"/>
            <a:chOff x="3334" y="655"/>
            <a:chExt cx="2041" cy="1196"/>
          </a:xfrm>
        </p:grpSpPr>
        <p:grpSp>
          <p:nvGrpSpPr>
            <p:cNvPr id="15369" name="Group 67">
              <a:extLst>
                <a:ext uri="{FF2B5EF4-FFF2-40B4-BE49-F238E27FC236}">
                  <a16:creationId xmlns:a16="http://schemas.microsoft.com/office/drawing/2014/main" xmlns="" id="{5D4B2B0B-D589-4BCC-9C85-46B6F64413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34" y="655"/>
              <a:ext cx="2041" cy="1196"/>
              <a:chOff x="295" y="622"/>
              <a:chExt cx="3682" cy="2657"/>
            </a:xfrm>
          </p:grpSpPr>
          <p:pic>
            <p:nvPicPr>
              <p:cNvPr id="15371" name="Picture 6" descr="中国行政区图02">
                <a:extLst>
                  <a:ext uri="{FF2B5EF4-FFF2-40B4-BE49-F238E27FC236}">
                    <a16:creationId xmlns:a16="http://schemas.microsoft.com/office/drawing/2014/main" xmlns="" id="{0BD01BE9-B043-4091-B16A-529B1C5D2E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" y="622"/>
                <a:ext cx="3492" cy="26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5372" name="Group 46">
                <a:extLst>
                  <a:ext uri="{FF2B5EF4-FFF2-40B4-BE49-F238E27FC236}">
                    <a16:creationId xmlns:a16="http://schemas.microsoft.com/office/drawing/2014/main" xmlns="" id="{BD552E2C-4659-4155-981D-32D157E089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2" y="1348"/>
                <a:ext cx="391" cy="335"/>
                <a:chOff x="2992" y="1348"/>
                <a:chExt cx="391" cy="335"/>
              </a:xfrm>
            </p:grpSpPr>
            <p:pic>
              <p:nvPicPr>
                <p:cNvPr id="15418" name="Picture 13" descr="辽宁">
                  <a:extLst>
                    <a:ext uri="{FF2B5EF4-FFF2-40B4-BE49-F238E27FC236}">
                      <a16:creationId xmlns:a16="http://schemas.microsoft.com/office/drawing/2014/main" xmlns="" id="{84B56A8B-6746-4E8C-9EAC-1E1F35CECB3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92" y="1348"/>
                  <a:ext cx="391" cy="3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419" name="WordArt 23">
                  <a:extLst>
                    <a:ext uri="{FF2B5EF4-FFF2-40B4-BE49-F238E27FC236}">
                      <a16:creationId xmlns:a16="http://schemas.microsoft.com/office/drawing/2014/main" xmlns="" id="{1FC81DCB-C713-4618-B1D4-DDE943AD1505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091" y="1450"/>
                  <a:ext cx="218" cy="10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ja-JP" altLang="en-US" sz="1600" kern="10">
                      <a:solidFill>
                        <a:srgbClr val="FFFF00"/>
                      </a:solidFill>
                      <a:effectLst>
                        <a:outerShdw blurRad="38100" dist="19049" dir="2700000" algn="tl" rotWithShape="0">
                          <a:schemeClr val="tx1">
                            <a:alpha val="39999"/>
                          </a:schemeClr>
                        </a:outerShdw>
                      </a:effectLst>
                      <a:latin typeface="黑体" panose="02010609060101010101" pitchFamily="49" charset="-122"/>
                      <a:ea typeface="黑体" panose="02010609060101010101" pitchFamily="49" charset="-122"/>
                    </a:rPr>
                    <a:t>辽宁</a:t>
                  </a:r>
                  <a:endParaRPr lang="en-US" sz="1600" kern="10">
                    <a:solidFill>
                      <a:srgbClr val="FFFF00"/>
                    </a:solidFill>
                    <a:effectLst>
                      <a:outerShdw blurRad="38100" dist="19049" dir="2700000" algn="tl" rotWithShape="0">
                        <a:schemeClr val="tx1">
                          <a:alpha val="39999"/>
                        </a:schemeClr>
                      </a:outerShdw>
                    </a:effectLst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15373" name="Group 47">
                <a:extLst>
                  <a:ext uri="{FF2B5EF4-FFF2-40B4-BE49-F238E27FC236}">
                    <a16:creationId xmlns:a16="http://schemas.microsoft.com/office/drawing/2014/main" xmlns="" id="{3B483980-506D-4B95-8B6B-B00D2C3914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01" y="1439"/>
                <a:ext cx="360" cy="475"/>
                <a:chOff x="2697" y="1439"/>
                <a:chExt cx="360" cy="475"/>
              </a:xfrm>
            </p:grpSpPr>
            <p:pic>
              <p:nvPicPr>
                <p:cNvPr id="15416" name="Picture 7" descr="河北">
                  <a:extLst>
                    <a:ext uri="{FF2B5EF4-FFF2-40B4-BE49-F238E27FC236}">
                      <a16:creationId xmlns:a16="http://schemas.microsoft.com/office/drawing/2014/main" xmlns="" id="{80A0082C-56BF-4786-A59E-F0DA5BAAF4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97" y="1439"/>
                  <a:ext cx="360" cy="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417" name="WordArt 24">
                  <a:extLst>
                    <a:ext uri="{FF2B5EF4-FFF2-40B4-BE49-F238E27FC236}">
                      <a16:creationId xmlns:a16="http://schemas.microsoft.com/office/drawing/2014/main" xmlns="" id="{2D825FD7-DB0B-44CA-A2E4-7DA6ADF26141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 rot="5400000">
                  <a:off x="2645" y="1646"/>
                  <a:ext cx="264" cy="85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fontAlgn="auto"/>
                  <a:r>
                    <a:rPr lang="ja-JP" altLang="en-US" sz="1600" kern="10">
                      <a:effectLst>
                        <a:outerShdw blurRad="38100" dist="19049" dir="2700000" algn="tl" rotWithShape="0">
                          <a:schemeClr val="tx1">
                            <a:alpha val="39999"/>
                          </a:schemeClr>
                        </a:outerShdw>
                      </a:effectLst>
                      <a:latin typeface="黑体" panose="02010609060101010101" pitchFamily="49" charset="-122"/>
                      <a:ea typeface="黑体" panose="02010609060101010101" pitchFamily="49" charset="-122"/>
                    </a:rPr>
                    <a:t>河北</a:t>
                  </a:r>
                  <a:endParaRPr lang="en-US" sz="1600" kern="10">
                    <a:effectLst>
                      <a:outerShdw blurRad="38100" dist="19049" dir="2700000" algn="tl" rotWithShape="0">
                        <a:schemeClr val="tx1">
                          <a:alpha val="39999"/>
                        </a:schemeClr>
                      </a:outerShdw>
                    </a:effectLst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15374" name="Group 49">
                <a:extLst>
                  <a:ext uri="{FF2B5EF4-FFF2-40B4-BE49-F238E27FC236}">
                    <a16:creationId xmlns:a16="http://schemas.microsoft.com/office/drawing/2014/main" xmlns="" id="{28548310-5FF4-435D-BD4B-F887028D27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0" y="1620"/>
                <a:ext cx="986" cy="170"/>
                <a:chOff x="3482" y="1858"/>
                <a:chExt cx="986" cy="170"/>
              </a:xfrm>
            </p:grpSpPr>
            <p:pic>
              <p:nvPicPr>
                <p:cNvPr id="15412" name="Picture 17" descr="天津">
                  <a:extLst>
                    <a:ext uri="{FF2B5EF4-FFF2-40B4-BE49-F238E27FC236}">
                      <a16:creationId xmlns:a16="http://schemas.microsoft.com/office/drawing/2014/main" xmlns="" id="{9E8E4780-F2F5-41B9-A762-91C1DB75A64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6">
                  <a:clrChange>
                    <a:clrFrom>
                      <a:srgbClr val="FFFFFD"/>
                    </a:clrFrom>
                    <a:clrTo>
                      <a:srgbClr val="FFFFFD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82" y="1858"/>
                  <a:ext cx="78" cy="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5413" name="Group 25">
                  <a:extLst>
                    <a:ext uri="{FF2B5EF4-FFF2-40B4-BE49-F238E27FC236}">
                      <a16:creationId xmlns:a16="http://schemas.microsoft.com/office/drawing/2014/main" xmlns="" id="{6F7B239A-B852-4CFE-AC99-2A7152A240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60" y="1892"/>
                  <a:ext cx="908" cy="136"/>
                  <a:chOff x="4128" y="1584"/>
                  <a:chExt cx="1050" cy="194"/>
                </a:xfrm>
              </p:grpSpPr>
              <p:sp>
                <p:nvSpPr>
                  <p:cNvPr id="15414" name="Line 26">
                    <a:extLst>
                      <a:ext uri="{FF2B5EF4-FFF2-40B4-BE49-F238E27FC236}">
                        <a16:creationId xmlns:a16="http://schemas.microsoft.com/office/drawing/2014/main" xmlns="" id="{B86F4986-8DD7-4765-97C1-BF1FE4E9C4B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128" y="1680"/>
                    <a:ext cx="624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15" name="WordArt 27">
                    <a:extLst>
                      <a:ext uri="{FF2B5EF4-FFF2-40B4-BE49-F238E27FC236}">
                        <a16:creationId xmlns:a16="http://schemas.microsoft.com/office/drawing/2014/main" xmlns="" id="{9F97E56E-8A21-4C2F-BC3D-7E075A9EE094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4800" y="1584"/>
                    <a:ext cx="378" cy="194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ja-JP" altLang="en-US" sz="1600" b="1" kern="10">
                        <a:solidFill>
                          <a:srgbClr val="865DAF"/>
                        </a:solidFill>
                        <a:effectLst>
                          <a:outerShdw blurRad="38100" dist="19049" dir="2700000" algn="tl" rotWithShape="0">
                            <a:schemeClr val="tx1">
                              <a:alpha val="39999"/>
                            </a:schemeClr>
                          </a:outerShdw>
                        </a:effectLst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天津</a:t>
                    </a:r>
                    <a:endParaRPr lang="en-US" sz="1600" b="1" kern="10">
                      <a:solidFill>
                        <a:srgbClr val="865DAF"/>
                      </a:solidFill>
                      <a:effectLst>
                        <a:outerShdw blurRad="38100" dist="19049" dir="2700000" algn="tl" rotWithShape="0">
                          <a:schemeClr val="tx1">
                            <a:alpha val="39999"/>
                          </a:schemeClr>
                        </a:outerShdw>
                      </a:effectLst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</p:grpSp>
          </p:grpSp>
          <p:grpSp>
            <p:nvGrpSpPr>
              <p:cNvPr id="15375" name="Group 50">
                <a:extLst>
                  <a:ext uri="{FF2B5EF4-FFF2-40B4-BE49-F238E27FC236}">
                    <a16:creationId xmlns:a16="http://schemas.microsoft.com/office/drawing/2014/main" xmlns="" id="{7E58233F-BDD3-4BD9-9C10-8599082506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01" y="1773"/>
                <a:ext cx="462" cy="262"/>
                <a:chOff x="2801" y="1773"/>
                <a:chExt cx="462" cy="262"/>
              </a:xfrm>
            </p:grpSpPr>
            <p:pic>
              <p:nvPicPr>
                <p:cNvPr id="15410" name="Picture 14" descr="山东">
                  <a:extLst>
                    <a:ext uri="{FF2B5EF4-FFF2-40B4-BE49-F238E27FC236}">
                      <a16:creationId xmlns:a16="http://schemas.microsoft.com/office/drawing/2014/main" xmlns="" id="{BA85DD68-F79B-4EB8-B0BB-BD51E5EE3D9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7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01" y="1773"/>
                  <a:ext cx="462" cy="2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411" name="WordArt 28">
                  <a:extLst>
                    <a:ext uri="{FF2B5EF4-FFF2-40B4-BE49-F238E27FC236}">
                      <a16:creationId xmlns:a16="http://schemas.microsoft.com/office/drawing/2014/main" xmlns="" id="{49E0513D-97C8-44D0-B733-8F0252BD3905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835" y="1801"/>
                  <a:ext cx="317" cy="213"/>
                </a:xfrm>
                <a:prstGeom prst="rect">
                  <a:avLst/>
                </a:prstGeom>
              </p:spPr>
              <p:txBody>
                <a:bodyPr wrap="none" fromWordArt="1">
                  <a:prstTxWarp prst="textSlantUp">
                    <a:avLst>
                      <a:gd name="adj" fmla="val 55556"/>
                    </a:avLst>
                  </a:prstTxWarp>
                </a:bodyPr>
                <a:lstStyle/>
                <a:p>
                  <a:pPr algn="ctr"/>
                  <a:r>
                    <a:rPr lang="ja-JP" altLang="en-US" sz="1600" kern="10">
                      <a:ln w="12700">
                        <a:solidFill>
                          <a:srgbClr val="FFFF00"/>
                        </a:solidFill>
                        <a:round/>
                        <a:headEnd/>
                        <a:tailEnd/>
                      </a:ln>
                      <a:solidFill>
                        <a:srgbClr val="FFFF00"/>
                      </a:solidFill>
                      <a:latin typeface="宋体" panose="02010600030101010101" pitchFamily="2" charset="-122"/>
                    </a:rPr>
                    <a:t>山东</a:t>
                  </a:r>
                  <a:endParaRPr lang="en-US" sz="1600" kern="10">
                    <a:ln w="127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latin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5376" name="Group 52">
                <a:extLst>
                  <a:ext uri="{FF2B5EF4-FFF2-40B4-BE49-F238E27FC236}">
                    <a16:creationId xmlns:a16="http://schemas.microsoft.com/office/drawing/2014/main" xmlns="" id="{9F8F561E-8C04-4BD6-BB70-A9F2CCD366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4" y="1983"/>
                <a:ext cx="359" cy="299"/>
                <a:chOff x="2889" y="1983"/>
                <a:chExt cx="359" cy="299"/>
              </a:xfrm>
            </p:grpSpPr>
            <p:pic>
              <p:nvPicPr>
                <p:cNvPr id="15408" name="Picture 12" descr="江苏">
                  <a:extLst>
                    <a:ext uri="{FF2B5EF4-FFF2-40B4-BE49-F238E27FC236}">
                      <a16:creationId xmlns:a16="http://schemas.microsoft.com/office/drawing/2014/main" xmlns="" id="{CF420841-4062-4732-B39E-DAD36C8A57C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8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89" y="1983"/>
                  <a:ext cx="359" cy="2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409" name="WordArt 29">
                  <a:extLst>
                    <a:ext uri="{FF2B5EF4-FFF2-40B4-BE49-F238E27FC236}">
                      <a16:creationId xmlns:a16="http://schemas.microsoft.com/office/drawing/2014/main" xmlns="" id="{00879982-0BA3-4BC6-B505-09F6EC1E8F40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 rot="4294064">
                  <a:off x="2983" y="2110"/>
                  <a:ext cx="253" cy="78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fontAlgn="auto"/>
                  <a:r>
                    <a:rPr lang="ja-JP" altLang="en-US" sz="1600" b="1" i="1" kern="10">
                      <a:solidFill>
                        <a:srgbClr val="FFFF00"/>
                      </a:solidFill>
                      <a:effectLst>
                        <a:outerShdw blurRad="38100" dist="19049" dir="2700000" algn="tl" rotWithShape="0">
                          <a:schemeClr val="tx1">
                            <a:alpha val="39999"/>
                          </a:schemeClr>
                        </a:outerShdw>
                      </a:effectLst>
                      <a:latin typeface="黑体" panose="02010609060101010101" pitchFamily="49" charset="-122"/>
                      <a:ea typeface="黑体" panose="02010609060101010101" pitchFamily="49" charset="-122"/>
                    </a:rPr>
                    <a:t>江苏</a:t>
                  </a:r>
                  <a:endParaRPr lang="en-US" sz="1600" b="1" i="1" kern="10">
                    <a:solidFill>
                      <a:srgbClr val="FFFF00"/>
                    </a:solidFill>
                    <a:effectLst>
                      <a:outerShdw blurRad="38100" dist="19049" dir="2700000" algn="tl" rotWithShape="0">
                        <a:schemeClr val="tx1">
                          <a:alpha val="39999"/>
                        </a:schemeClr>
                      </a:outerShdw>
                    </a:effectLst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15377" name="Group 53">
                <a:extLst>
                  <a:ext uri="{FF2B5EF4-FFF2-40B4-BE49-F238E27FC236}">
                    <a16:creationId xmlns:a16="http://schemas.microsoft.com/office/drawing/2014/main" xmlns="" id="{CA7CC152-703C-4668-989D-0FA6662465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98" y="2119"/>
                <a:ext cx="779" cy="181"/>
                <a:chOff x="3507" y="2119"/>
                <a:chExt cx="779" cy="181"/>
              </a:xfrm>
            </p:grpSpPr>
            <p:pic>
              <p:nvPicPr>
                <p:cNvPr id="15404" name="Picture 15" descr="上海">
                  <a:extLst>
                    <a:ext uri="{FF2B5EF4-FFF2-40B4-BE49-F238E27FC236}">
                      <a16:creationId xmlns:a16="http://schemas.microsoft.com/office/drawing/2014/main" xmlns="" id="{1AC64346-4663-4998-B19B-721077E6C54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9">
                  <a:clrChange>
                    <a:clrFrom>
                      <a:srgbClr val="F5FFFF"/>
                    </a:clrFrom>
                    <a:clrTo>
                      <a:srgbClr val="F5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" y="2258"/>
                  <a:ext cx="53" cy="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5405" name="Group 33">
                  <a:extLst>
                    <a:ext uri="{FF2B5EF4-FFF2-40B4-BE49-F238E27FC236}">
                      <a16:creationId xmlns:a16="http://schemas.microsoft.com/office/drawing/2014/main" xmlns="" id="{5F7FCF4C-4FCD-4A2D-B5F2-BF367D1CB2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60" y="2119"/>
                  <a:ext cx="726" cy="136"/>
                  <a:chOff x="4608" y="2448"/>
                  <a:chExt cx="762" cy="192"/>
                </a:xfrm>
              </p:grpSpPr>
              <p:sp>
                <p:nvSpPr>
                  <p:cNvPr id="15406" name="Line 31">
                    <a:extLst>
                      <a:ext uri="{FF2B5EF4-FFF2-40B4-BE49-F238E27FC236}">
                        <a16:creationId xmlns:a16="http://schemas.microsoft.com/office/drawing/2014/main" xmlns="" id="{6B154837-57A8-442D-B2AF-2ADD690E955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08" y="2573"/>
                    <a:ext cx="404" cy="67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07" name="WordArt 32">
                    <a:extLst>
                      <a:ext uri="{FF2B5EF4-FFF2-40B4-BE49-F238E27FC236}">
                        <a16:creationId xmlns:a16="http://schemas.microsoft.com/office/drawing/2014/main" xmlns="" id="{F03AEA12-A7E2-498A-AE35-9B74DFAD258D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4992" y="2448"/>
                    <a:ext cx="378" cy="170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ja-JP" altLang="en-US" sz="1600" b="1" kern="10">
                        <a:solidFill>
                          <a:srgbClr val="7F7F7F"/>
                        </a:solidFill>
                        <a:effectLst>
                          <a:outerShdw blurRad="38100" dist="19049" dir="2700000" algn="tl" rotWithShape="0">
                            <a:schemeClr val="tx1">
                              <a:alpha val="39999"/>
                            </a:schemeClr>
                          </a:outerShdw>
                        </a:effectLst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上海</a:t>
                    </a:r>
                    <a:endParaRPr lang="en-US" sz="1600" b="1" kern="10">
                      <a:solidFill>
                        <a:srgbClr val="7F7F7F"/>
                      </a:solidFill>
                      <a:effectLst>
                        <a:outerShdw blurRad="38100" dist="19049" dir="2700000" algn="tl" rotWithShape="0">
                          <a:schemeClr val="tx1">
                            <a:alpha val="39999"/>
                          </a:schemeClr>
                        </a:outerShdw>
                      </a:effectLst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</p:grpSp>
          </p:grpSp>
          <p:grpSp>
            <p:nvGrpSpPr>
              <p:cNvPr id="15378" name="Group 54">
                <a:extLst>
                  <a:ext uri="{FF2B5EF4-FFF2-40B4-BE49-F238E27FC236}">
                    <a16:creationId xmlns:a16="http://schemas.microsoft.com/office/drawing/2014/main" xmlns="" id="{1F4EAA4C-5083-4039-B808-83BBDC8B33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16" y="2255"/>
                <a:ext cx="318" cy="265"/>
                <a:chOff x="3470" y="2618"/>
                <a:chExt cx="318" cy="265"/>
              </a:xfrm>
            </p:grpSpPr>
            <p:pic>
              <p:nvPicPr>
                <p:cNvPr id="15402" name="Picture 16" descr="浙江">
                  <a:extLst>
                    <a:ext uri="{FF2B5EF4-FFF2-40B4-BE49-F238E27FC236}">
                      <a16:creationId xmlns:a16="http://schemas.microsoft.com/office/drawing/2014/main" xmlns="" id="{81C88173-7888-4B2A-96C4-FB5013B0FD8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0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70" y="2618"/>
                  <a:ext cx="247" cy="2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403" name="WordArt 34">
                  <a:extLst>
                    <a:ext uri="{FF2B5EF4-FFF2-40B4-BE49-F238E27FC236}">
                      <a16:creationId xmlns:a16="http://schemas.microsoft.com/office/drawing/2014/main" xmlns="" id="{6B42AB86-69CA-46C0-A3CB-3D022C584FFD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561" y="2718"/>
                  <a:ext cx="227" cy="97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ja-JP" altLang="en-US" sz="1600" kern="10">
                      <a:effectLst>
                        <a:outerShdw blurRad="38100" dist="19049" dir="2700000" algn="tl" rotWithShape="0">
                          <a:schemeClr val="tx1">
                            <a:alpha val="39999"/>
                          </a:schemeClr>
                        </a:outerShdw>
                      </a:effectLst>
                      <a:latin typeface="黑体" panose="02010609060101010101" pitchFamily="49" charset="-122"/>
                      <a:ea typeface="黑体" panose="02010609060101010101" pitchFamily="49" charset="-122"/>
                    </a:rPr>
                    <a:t>浙江</a:t>
                  </a:r>
                  <a:endParaRPr lang="en-US" sz="1600" kern="10">
                    <a:effectLst>
                      <a:outerShdw blurRad="38100" dist="19049" dir="2700000" algn="tl" rotWithShape="0">
                        <a:schemeClr val="tx1">
                          <a:alpha val="39999"/>
                        </a:schemeClr>
                      </a:outerShdw>
                    </a:effectLst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15379" name="Group 56">
                <a:extLst>
                  <a:ext uri="{FF2B5EF4-FFF2-40B4-BE49-F238E27FC236}">
                    <a16:creationId xmlns:a16="http://schemas.microsoft.com/office/drawing/2014/main" xmlns="" id="{3BA95AFE-3B0D-40BB-A994-BCC4082D4C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0" y="2482"/>
                <a:ext cx="290" cy="334"/>
                <a:chOff x="3469" y="2436"/>
                <a:chExt cx="290" cy="334"/>
              </a:xfrm>
            </p:grpSpPr>
            <p:pic>
              <p:nvPicPr>
                <p:cNvPr id="15400" name="Picture 8" descr="福建">
                  <a:extLst>
                    <a:ext uri="{FF2B5EF4-FFF2-40B4-BE49-F238E27FC236}">
                      <a16:creationId xmlns:a16="http://schemas.microsoft.com/office/drawing/2014/main" xmlns="" id="{A2E914FA-1562-443D-B3CF-7AF92DA0A12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1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69" y="2437"/>
                  <a:ext cx="290" cy="3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401" name="WordArt 35">
                  <a:extLst>
                    <a:ext uri="{FF2B5EF4-FFF2-40B4-BE49-F238E27FC236}">
                      <a16:creationId xmlns:a16="http://schemas.microsoft.com/office/drawing/2014/main" xmlns="" id="{1FA70980-15AB-4846-A7C1-35F4BC5C0D2A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 rot="6954878">
                  <a:off x="3465" y="2531"/>
                  <a:ext cx="318" cy="127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fontAlgn="auto"/>
                  <a:r>
                    <a:rPr lang="ja-JP" altLang="en-US" sz="1600" b="1" i="1" kern="10">
                      <a:solidFill>
                        <a:srgbClr val="C00000"/>
                      </a:solidFill>
                      <a:effectLst>
                        <a:outerShdw blurRad="38100" dist="19049" dir="2700000" algn="tl" rotWithShape="0">
                          <a:schemeClr val="tx1">
                            <a:alpha val="39999"/>
                          </a:schemeClr>
                        </a:outerShdw>
                      </a:effectLst>
                      <a:latin typeface="黑体" panose="02010609060101010101" pitchFamily="49" charset="-122"/>
                      <a:ea typeface="黑体" panose="02010609060101010101" pitchFamily="49" charset="-122"/>
                    </a:rPr>
                    <a:t>福建</a:t>
                  </a:r>
                  <a:endParaRPr lang="en-US" sz="1600" b="1" i="1" kern="10">
                    <a:solidFill>
                      <a:srgbClr val="C00000"/>
                    </a:solidFill>
                    <a:effectLst>
                      <a:outerShdw blurRad="38100" dist="19049" dir="2700000" algn="tl" rotWithShape="0">
                        <a:schemeClr val="tx1">
                          <a:alpha val="39999"/>
                        </a:schemeClr>
                      </a:outerShdw>
                    </a:effectLst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15380" name="Group 58">
                <a:extLst>
                  <a:ext uri="{FF2B5EF4-FFF2-40B4-BE49-F238E27FC236}">
                    <a16:creationId xmlns:a16="http://schemas.microsoft.com/office/drawing/2014/main" xmlns="" id="{7BC92451-F92A-4662-A333-6D10CCAAC8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97" y="2707"/>
                <a:ext cx="145" cy="242"/>
                <a:chOff x="3197" y="2707"/>
                <a:chExt cx="145" cy="242"/>
              </a:xfrm>
            </p:grpSpPr>
            <p:pic>
              <p:nvPicPr>
                <p:cNvPr id="15398" name="Picture 18" descr="台湾">
                  <a:extLst>
                    <a:ext uri="{FF2B5EF4-FFF2-40B4-BE49-F238E27FC236}">
                      <a16:creationId xmlns:a16="http://schemas.microsoft.com/office/drawing/2014/main" xmlns="" id="{D4A5AB48-CDAF-41F1-8480-CCB819D644F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97" y="2707"/>
                  <a:ext cx="115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399" name="WordArt 36">
                  <a:extLst>
                    <a:ext uri="{FF2B5EF4-FFF2-40B4-BE49-F238E27FC236}">
                      <a16:creationId xmlns:a16="http://schemas.microsoft.com/office/drawing/2014/main" xmlns="" id="{AAC75914-B3D2-4F1C-ACEF-CCEBCDF4A552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 rot="6480624">
                  <a:off x="3182" y="2782"/>
                  <a:ext cx="226" cy="94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fontAlgn="auto"/>
                  <a:r>
                    <a:rPr lang="ja-JP" altLang="en-US" sz="1600" b="1" i="1" kern="10">
                      <a:solidFill>
                        <a:srgbClr val="865DAF"/>
                      </a:solidFill>
                      <a:effectLst>
                        <a:outerShdw blurRad="38100" dist="19049" dir="2700000" algn="tl" rotWithShape="0">
                          <a:schemeClr val="tx1">
                            <a:alpha val="39999"/>
                          </a:schemeClr>
                        </a:outerShdw>
                      </a:effectLst>
                      <a:latin typeface="黑体" panose="02010609060101010101" pitchFamily="49" charset="-122"/>
                      <a:ea typeface="黑体" panose="02010609060101010101" pitchFamily="49" charset="-122"/>
                    </a:rPr>
                    <a:t>台湾</a:t>
                  </a:r>
                  <a:endParaRPr lang="en-US" sz="1600" b="1" i="1" kern="10">
                    <a:solidFill>
                      <a:srgbClr val="865DAF"/>
                    </a:solidFill>
                    <a:effectLst>
                      <a:outerShdw blurRad="38100" dist="19049" dir="2700000" algn="tl" rotWithShape="0">
                        <a:schemeClr val="tx1">
                          <a:alpha val="39999"/>
                        </a:schemeClr>
                      </a:outerShdw>
                    </a:effectLst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15381" name="Group 59">
                <a:extLst>
                  <a:ext uri="{FF2B5EF4-FFF2-40B4-BE49-F238E27FC236}">
                    <a16:creationId xmlns:a16="http://schemas.microsoft.com/office/drawing/2014/main" xmlns="" id="{5CA5FD61-E0B3-4214-9CFA-5B7E9EEF12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45" y="2700"/>
                <a:ext cx="526" cy="372"/>
                <a:chOff x="2450" y="2707"/>
                <a:chExt cx="526" cy="372"/>
              </a:xfrm>
            </p:grpSpPr>
            <p:pic>
              <p:nvPicPr>
                <p:cNvPr id="15396" name="Picture 9" descr="广东">
                  <a:extLst>
                    <a:ext uri="{FF2B5EF4-FFF2-40B4-BE49-F238E27FC236}">
                      <a16:creationId xmlns:a16="http://schemas.microsoft.com/office/drawing/2014/main" xmlns="" id="{B3C2D020-2C1A-48F1-8BE0-0E636641D4D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50" y="2707"/>
                  <a:ext cx="526" cy="3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397" name="WordArt 37">
                  <a:extLst>
                    <a:ext uri="{FF2B5EF4-FFF2-40B4-BE49-F238E27FC236}">
                      <a16:creationId xmlns:a16="http://schemas.microsoft.com/office/drawing/2014/main" xmlns="" id="{F8621B2E-DFE6-4B16-BADE-AB0F22C3B35C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562" y="2754"/>
                  <a:ext cx="318" cy="227"/>
                </a:xfrm>
                <a:prstGeom prst="rect">
                  <a:avLst/>
                </a:prstGeom>
              </p:spPr>
              <p:txBody>
                <a:bodyPr wrap="none" fromWordArt="1">
                  <a:prstTxWarp prst="textSlantUp">
                    <a:avLst>
                      <a:gd name="adj" fmla="val 55556"/>
                    </a:avLst>
                  </a:prstTxWarp>
                </a:bodyPr>
                <a:lstStyle/>
                <a:p>
                  <a:pPr algn="ctr"/>
                  <a:r>
                    <a:rPr lang="ja-JP" altLang="en-US" sz="1600" kern="10">
                      <a:ln w="12700">
                        <a:solidFill>
                          <a:srgbClr val="FFFF00"/>
                        </a:solidFill>
                        <a:round/>
                        <a:headEnd/>
                        <a:tailEnd/>
                      </a:ln>
                      <a:solidFill>
                        <a:srgbClr val="FFFF00"/>
                      </a:solidFill>
                      <a:latin typeface="宋体" panose="02010600030101010101" pitchFamily="2" charset="-122"/>
                    </a:rPr>
                    <a:t>广东</a:t>
                  </a:r>
                  <a:endParaRPr lang="en-US" sz="1600" kern="10">
                    <a:ln w="1270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latin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5382" name="Group 60">
                <a:extLst>
                  <a:ext uri="{FF2B5EF4-FFF2-40B4-BE49-F238E27FC236}">
                    <a16:creationId xmlns:a16="http://schemas.microsoft.com/office/drawing/2014/main" xmlns="" id="{8239CC83-3292-4236-8756-473F6FF63A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44" y="2890"/>
                <a:ext cx="363" cy="182"/>
                <a:chOff x="3560" y="2890"/>
                <a:chExt cx="363" cy="182"/>
              </a:xfrm>
            </p:grpSpPr>
            <p:sp>
              <p:nvSpPr>
                <p:cNvPr id="15392" name="Oval 20">
                  <a:extLst>
                    <a:ext uri="{FF2B5EF4-FFF2-40B4-BE49-F238E27FC236}">
                      <a16:creationId xmlns:a16="http://schemas.microsoft.com/office/drawing/2014/main" xmlns="" id="{9DE5A004-37F1-4981-BA5E-3BD1A055A3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60" y="2890"/>
                  <a:ext cx="32" cy="39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rgbClr val="65A97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/>
                </a:p>
              </p:txBody>
            </p:sp>
            <p:grpSp>
              <p:nvGrpSpPr>
                <p:cNvPr id="15393" name="Group 38">
                  <a:extLst>
                    <a:ext uri="{FF2B5EF4-FFF2-40B4-BE49-F238E27FC236}">
                      <a16:creationId xmlns:a16="http://schemas.microsoft.com/office/drawing/2014/main" xmlns="" id="{BB250242-D55E-49B6-A9D0-DE8739580E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94" y="2935"/>
                  <a:ext cx="329" cy="137"/>
                  <a:chOff x="3936" y="3696"/>
                  <a:chExt cx="824" cy="362"/>
                </a:xfrm>
              </p:grpSpPr>
              <p:sp>
                <p:nvSpPr>
                  <p:cNvPr id="15394" name="Line 39">
                    <a:extLst>
                      <a:ext uri="{FF2B5EF4-FFF2-40B4-BE49-F238E27FC236}">
                        <a16:creationId xmlns:a16="http://schemas.microsoft.com/office/drawing/2014/main" xmlns="" id="{B24DC30A-4AF0-4135-9E30-90E19278553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936" y="3696"/>
                    <a:ext cx="144" cy="144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95" name="WordArt 40">
                    <a:extLst>
                      <a:ext uri="{FF2B5EF4-FFF2-40B4-BE49-F238E27FC236}">
                        <a16:creationId xmlns:a16="http://schemas.microsoft.com/office/drawing/2014/main" xmlns="" id="{396F1EC7-04B9-4DC7-852C-3A065D281DDA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4129" y="3791"/>
                    <a:ext cx="631" cy="267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ja-JP" altLang="en-US" sz="1600" b="1" kern="10">
                        <a:effectLst>
                          <a:outerShdw blurRad="38100" dist="19049" dir="2700000" algn="tl" rotWithShape="0">
                            <a:schemeClr val="tx1">
                              <a:alpha val="39999"/>
                            </a:schemeClr>
                          </a:outerShdw>
                        </a:effectLst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香港</a:t>
                    </a:r>
                    <a:endParaRPr lang="en-US" sz="1600" b="1" kern="10">
                      <a:effectLst>
                        <a:outerShdw blurRad="38100" dist="19049" dir="2700000" algn="tl" rotWithShape="0">
                          <a:schemeClr val="tx1">
                            <a:alpha val="39999"/>
                          </a:schemeClr>
                        </a:outerShdw>
                      </a:effectLst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</p:grpSp>
          </p:grpSp>
          <p:grpSp>
            <p:nvGrpSpPr>
              <p:cNvPr id="15383" name="Group 61">
                <a:extLst>
                  <a:ext uri="{FF2B5EF4-FFF2-40B4-BE49-F238E27FC236}">
                    <a16:creationId xmlns:a16="http://schemas.microsoft.com/office/drawing/2014/main" xmlns="" id="{C8A522B0-A34A-44BA-95CD-9835BBD829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99" y="2901"/>
                <a:ext cx="275" cy="378"/>
                <a:chOff x="4345" y="2436"/>
                <a:chExt cx="275" cy="378"/>
              </a:xfrm>
            </p:grpSpPr>
            <p:sp>
              <p:nvSpPr>
                <p:cNvPr id="15388" name="Oval 19">
                  <a:extLst>
                    <a:ext uri="{FF2B5EF4-FFF2-40B4-BE49-F238E27FC236}">
                      <a16:creationId xmlns:a16="http://schemas.microsoft.com/office/drawing/2014/main" xmlns="" id="{4E418535-BE75-42F5-862C-165AA741FA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45" y="2436"/>
                  <a:ext cx="32" cy="38"/>
                </a:xfrm>
                <a:prstGeom prst="ellipse">
                  <a:avLst/>
                </a:prstGeom>
                <a:solidFill>
                  <a:srgbClr val="FA1414"/>
                </a:solidFill>
                <a:ln w="9525">
                  <a:solidFill>
                    <a:srgbClr val="FA1414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/>
                </a:p>
              </p:txBody>
            </p:sp>
            <p:grpSp>
              <p:nvGrpSpPr>
                <p:cNvPr id="15389" name="Group 41">
                  <a:extLst>
                    <a:ext uri="{FF2B5EF4-FFF2-40B4-BE49-F238E27FC236}">
                      <a16:creationId xmlns:a16="http://schemas.microsoft.com/office/drawing/2014/main" xmlns="" id="{0DC171BE-DFDD-4C97-A68D-C7D079B9018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68" y="2483"/>
                  <a:ext cx="252" cy="331"/>
                  <a:chOff x="3773" y="3744"/>
                  <a:chExt cx="402" cy="569"/>
                </a:xfrm>
              </p:grpSpPr>
              <p:sp>
                <p:nvSpPr>
                  <p:cNvPr id="15390" name="Line 42">
                    <a:extLst>
                      <a:ext uri="{FF2B5EF4-FFF2-40B4-BE49-F238E27FC236}">
                        <a16:creationId xmlns:a16="http://schemas.microsoft.com/office/drawing/2014/main" xmlns="" id="{D5CAE88F-359C-47D2-A533-C088C30E9E2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792" y="3744"/>
                    <a:ext cx="192" cy="384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91" name="WordArt 43">
                    <a:extLst>
                      <a:ext uri="{FF2B5EF4-FFF2-40B4-BE49-F238E27FC236}">
                        <a16:creationId xmlns:a16="http://schemas.microsoft.com/office/drawing/2014/main" xmlns="" id="{7125ECA2-AF9D-4A06-9BDA-25BD1D307AB0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3773" y="4096"/>
                    <a:ext cx="402" cy="217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ja-JP" altLang="en-US" sz="1600" b="1" i="1" kern="10">
                        <a:solidFill>
                          <a:srgbClr val="C0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澳门</a:t>
                    </a:r>
                    <a:endParaRPr lang="en-US" sz="1600" b="1" i="1" kern="10">
                      <a:solidFill>
                        <a:srgbClr val="C0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</p:grpSp>
          </p:grpSp>
          <p:grpSp>
            <p:nvGrpSpPr>
              <p:cNvPr id="15384" name="Group 65">
                <a:extLst>
                  <a:ext uri="{FF2B5EF4-FFF2-40B4-BE49-F238E27FC236}">
                    <a16:creationId xmlns:a16="http://schemas.microsoft.com/office/drawing/2014/main" xmlns="" id="{359FF69A-56EC-423F-AA83-EC31E6C06F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80" y="2651"/>
                <a:ext cx="530" cy="349"/>
                <a:chOff x="2080" y="2651"/>
                <a:chExt cx="530" cy="349"/>
              </a:xfrm>
            </p:grpSpPr>
            <p:pic>
              <p:nvPicPr>
                <p:cNvPr id="15386" name="Picture 10" descr="广西">
                  <a:extLst>
                    <a:ext uri="{FF2B5EF4-FFF2-40B4-BE49-F238E27FC236}">
                      <a16:creationId xmlns:a16="http://schemas.microsoft.com/office/drawing/2014/main" xmlns="" id="{66BD48CD-DDC0-4D41-94D6-41DFD12921B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80" y="2651"/>
                  <a:ext cx="530" cy="3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387" name="WordArt 44">
                  <a:extLst>
                    <a:ext uri="{FF2B5EF4-FFF2-40B4-BE49-F238E27FC236}">
                      <a16:creationId xmlns:a16="http://schemas.microsoft.com/office/drawing/2014/main" xmlns="" id="{9B2F9390-E00E-40E0-9C14-31FDDFB198C1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245" y="2809"/>
                  <a:ext cx="252" cy="126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ja-JP" altLang="en-US" sz="1600" b="1" kern="10">
                      <a:effectLst>
                        <a:outerShdw blurRad="38100" dist="19049" dir="2700000" algn="tl" rotWithShape="0">
                          <a:schemeClr val="tx1">
                            <a:alpha val="39999"/>
                          </a:schemeClr>
                        </a:outerShdw>
                      </a:effectLst>
                      <a:latin typeface="黑体" panose="02010609060101010101" pitchFamily="49" charset="-122"/>
                      <a:ea typeface="黑体" panose="02010609060101010101" pitchFamily="49" charset="-122"/>
                    </a:rPr>
                    <a:t>广西</a:t>
                  </a:r>
                  <a:endParaRPr lang="en-US" sz="1600" b="1" kern="10">
                    <a:effectLst>
                      <a:outerShdw blurRad="38100" dist="19049" dir="2700000" algn="tl" rotWithShape="0">
                        <a:schemeClr val="tx1">
                          <a:alpha val="39999"/>
                        </a:schemeClr>
                      </a:outerShdw>
                    </a:effectLst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sp>
            <p:nvSpPr>
              <p:cNvPr id="15385" name="WordArt 45">
                <a:extLst>
                  <a:ext uri="{FF2B5EF4-FFF2-40B4-BE49-F238E27FC236}">
                    <a16:creationId xmlns:a16="http://schemas.microsoft.com/office/drawing/2014/main" xmlns="" id="{BECA14CC-E0E6-4DEF-88F3-76B83EE0EBE1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2356" y="3117"/>
                <a:ext cx="252" cy="126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ja-JP" altLang="en-US" sz="1600" b="1" i="1" kern="10">
                    <a:solidFill>
                      <a:srgbClr val="C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海南</a:t>
                </a:r>
                <a:endParaRPr lang="en-US" sz="1600" b="1" i="1" kern="10">
                  <a:solidFill>
                    <a:srgbClr val="C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pic>
          <p:nvPicPr>
            <p:cNvPr id="15370" name="图片 85">
              <a:extLst>
                <a:ext uri="{FF2B5EF4-FFF2-40B4-BE49-F238E27FC236}">
                  <a16:creationId xmlns:a16="http://schemas.microsoft.com/office/drawing/2014/main" xmlns="" id="{F4AEF59D-EF56-45A2-936B-EB9B0723B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7" y="1668"/>
              <a:ext cx="126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9" grpId="0"/>
      <p:bldP spid="277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09" name="Text Box 69">
            <a:extLst>
              <a:ext uri="{FF2B5EF4-FFF2-40B4-BE49-F238E27FC236}">
                <a16:creationId xmlns:a16="http://schemas.microsoft.com/office/drawing/2014/main" xmlns="" id="{4625F0DB-AFF9-4664-870D-AC77A2E74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8" y="1441450"/>
            <a:ext cx="39592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）沿黄河干流：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zh-CN" altLang="en-US" sz="2000">
                <a:solidFill>
                  <a:srgbClr val="FA1414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    （</a:t>
            </a:r>
            <a:r>
              <a:rPr lang="en-US" altLang="zh-CN" sz="2000">
                <a:solidFill>
                  <a:srgbClr val="FA1414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9</a:t>
            </a:r>
            <a:r>
              <a:rPr lang="zh-CN" altLang="en-US" sz="2000">
                <a:solidFill>
                  <a:srgbClr val="FA1414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个省级行政单位）</a:t>
            </a:r>
            <a:endParaRPr lang="zh-CN" altLang="en-US" sz="2000">
              <a:solidFill>
                <a:srgbClr val="FA1414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5910" name="Text Box 70">
            <a:extLst>
              <a:ext uri="{FF2B5EF4-FFF2-40B4-BE49-F238E27FC236}">
                <a16:creationId xmlns:a16="http://schemas.microsoft.com/office/drawing/2014/main" xmlns="" id="{CF75E3B7-D354-4268-8FAA-F8D174D0F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8" y="3313113"/>
            <a:ext cx="39592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）沿长江干流：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zh-CN" altLang="en-US" sz="2000">
                <a:solidFill>
                  <a:srgbClr val="FA1414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    （</a:t>
            </a:r>
            <a:r>
              <a:rPr lang="en-US" altLang="zh-CN" sz="2000">
                <a:solidFill>
                  <a:srgbClr val="FA1414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11</a:t>
            </a:r>
            <a:r>
              <a:rPr lang="zh-CN" altLang="en-US" sz="2000">
                <a:solidFill>
                  <a:srgbClr val="FA1414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个省级行政单位）</a:t>
            </a:r>
            <a:endParaRPr lang="zh-CN" altLang="en-US" sz="2000">
              <a:solidFill>
                <a:srgbClr val="FA1414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388" name="标题 2">
            <a:extLst>
              <a:ext uri="{FF2B5EF4-FFF2-40B4-BE49-F238E27FC236}">
                <a16:creationId xmlns:a16="http://schemas.microsoft.com/office/drawing/2014/main" xmlns="" id="{0C0FF289-1A21-4DF5-838C-F383FC769306}"/>
              </a:ext>
            </a:extLst>
          </p:cNvPr>
          <p:cNvSpPr txBox="1">
            <a:spLocks/>
          </p:cNvSpPr>
          <p:nvPr/>
        </p:nvSpPr>
        <p:spPr bwMode="auto">
          <a:xfrm>
            <a:off x="971550" y="277813"/>
            <a:ext cx="770413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</a:rPr>
              <a:t>34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个省级行政区域的位置</a:t>
            </a:r>
          </a:p>
        </p:txBody>
      </p:sp>
      <p:grpSp>
        <p:nvGrpSpPr>
          <p:cNvPr id="16459" name="Group 75">
            <a:extLst>
              <a:ext uri="{FF2B5EF4-FFF2-40B4-BE49-F238E27FC236}">
                <a16:creationId xmlns:a16="http://schemas.microsoft.com/office/drawing/2014/main" xmlns="" id="{696FFB51-F614-4309-9450-FEE3F4173403}"/>
              </a:ext>
            </a:extLst>
          </p:cNvPr>
          <p:cNvGrpSpPr>
            <a:grpSpLocks/>
          </p:cNvGrpSpPr>
          <p:nvPr/>
        </p:nvGrpSpPr>
        <p:grpSpPr bwMode="auto">
          <a:xfrm>
            <a:off x="4789488" y="1058863"/>
            <a:ext cx="2590800" cy="1989137"/>
            <a:chOff x="23" y="3067"/>
            <a:chExt cx="1632" cy="1253"/>
          </a:xfrm>
        </p:grpSpPr>
        <p:grpSp>
          <p:nvGrpSpPr>
            <p:cNvPr id="16430" name="Group 39">
              <a:extLst>
                <a:ext uri="{FF2B5EF4-FFF2-40B4-BE49-F238E27FC236}">
                  <a16:creationId xmlns:a16="http://schemas.microsoft.com/office/drawing/2014/main" xmlns="" id="{50810769-D553-435D-89B3-529AD04BC7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" y="3067"/>
              <a:ext cx="1632" cy="1253"/>
              <a:chOff x="204" y="667"/>
              <a:chExt cx="3855" cy="2573"/>
            </a:xfrm>
          </p:grpSpPr>
          <p:pic>
            <p:nvPicPr>
              <p:cNvPr id="16432" name="Picture 40" descr="中国行政区图02">
                <a:extLst>
                  <a:ext uri="{FF2B5EF4-FFF2-40B4-BE49-F238E27FC236}">
                    <a16:creationId xmlns:a16="http://schemas.microsoft.com/office/drawing/2014/main" xmlns="" id="{51A45828-FF11-4CA1-9B4B-495B3202CF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" y="667"/>
                <a:ext cx="3855" cy="25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6433" name="Group 41">
                <a:extLst>
                  <a:ext uri="{FF2B5EF4-FFF2-40B4-BE49-F238E27FC236}">
                    <a16:creationId xmlns:a16="http://schemas.microsoft.com/office/drawing/2014/main" xmlns="" id="{6135353C-A5F2-4D4A-8B23-D68CA49CA6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9" y="1669"/>
                <a:ext cx="949" cy="563"/>
                <a:chOff x="1159" y="1669"/>
                <a:chExt cx="949" cy="563"/>
              </a:xfrm>
            </p:grpSpPr>
            <p:pic>
              <p:nvPicPr>
                <p:cNvPr id="2" name="Picture 42" descr="青海">
                  <a:extLst>
                    <a:ext uri="{FF2B5EF4-FFF2-40B4-BE49-F238E27FC236}">
                      <a16:creationId xmlns:a16="http://schemas.microsoft.com/office/drawing/2014/main" xmlns="" id="{51B0CF78-F0F5-4DE9-82B0-F188BEF0072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59" y="1669"/>
                  <a:ext cx="949" cy="5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460" name="WordArt 43">
                  <a:extLst>
                    <a:ext uri="{FF2B5EF4-FFF2-40B4-BE49-F238E27FC236}">
                      <a16:creationId xmlns:a16="http://schemas.microsoft.com/office/drawing/2014/main" xmlns="" id="{1B70DD9E-B656-4FE3-96E3-D675E10E964E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338" y="1801"/>
                  <a:ext cx="498" cy="172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ja-JP" altLang="en-US" sz="1600" kern="10">
                      <a:effectLst>
                        <a:outerShdw blurRad="38100" dist="19049" dir="2700000" algn="tl" rotWithShape="0">
                          <a:schemeClr val="tx1">
                            <a:alpha val="39999"/>
                          </a:schemeClr>
                        </a:outerShdw>
                      </a:effectLst>
                      <a:latin typeface="宋体" panose="02010600030101010101" pitchFamily="2" charset="-122"/>
                    </a:rPr>
                    <a:t>青海省</a:t>
                  </a:r>
                  <a:endParaRPr lang="en-US" sz="1600" kern="10">
                    <a:effectLst>
                      <a:outerShdw blurRad="38100" dist="19049" dir="2700000" algn="tl" rotWithShape="0">
                        <a:schemeClr val="tx1">
                          <a:alpha val="39999"/>
                        </a:schemeClr>
                      </a:outerShdw>
                    </a:effectLst>
                    <a:latin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6434" name="Group 44">
                <a:extLst>
                  <a:ext uri="{FF2B5EF4-FFF2-40B4-BE49-F238E27FC236}">
                    <a16:creationId xmlns:a16="http://schemas.microsoft.com/office/drawing/2014/main" xmlns="" id="{ABE0F868-DD7C-4234-8AC9-4E2FD077E6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96" y="2091"/>
                <a:ext cx="803" cy="587"/>
                <a:chOff x="1696" y="2091"/>
                <a:chExt cx="803" cy="587"/>
              </a:xfrm>
            </p:grpSpPr>
            <p:pic>
              <p:nvPicPr>
                <p:cNvPr id="16457" name="Picture 45" descr="四川">
                  <a:extLst>
                    <a:ext uri="{FF2B5EF4-FFF2-40B4-BE49-F238E27FC236}">
                      <a16:creationId xmlns:a16="http://schemas.microsoft.com/office/drawing/2014/main" xmlns="" id="{6684D60F-2261-47B5-BFCE-A4F74E062AB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6" y="2091"/>
                  <a:ext cx="803" cy="5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458" name="WordArt 46">
                  <a:extLst>
                    <a:ext uri="{FF2B5EF4-FFF2-40B4-BE49-F238E27FC236}">
                      <a16:creationId xmlns:a16="http://schemas.microsoft.com/office/drawing/2014/main" xmlns="" id="{04F2DC03-84EC-4888-8506-4129E24A4937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791" y="2255"/>
                  <a:ext cx="545" cy="181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ja-JP" altLang="en-US" sz="1600" kern="10" normalizeH="1">
                      <a:effectLst>
                        <a:outerShdw blurRad="38100" dist="19049" dir="2700000" algn="tl" rotWithShape="0">
                          <a:schemeClr val="tx1">
                            <a:alpha val="39999"/>
                          </a:schemeClr>
                        </a:outerShdw>
                      </a:effectLst>
                      <a:latin typeface="黑体" panose="02010609060101010101" pitchFamily="49" charset="-122"/>
                      <a:ea typeface="黑体" panose="02010609060101010101" pitchFamily="49" charset="-122"/>
                    </a:rPr>
                    <a:t>四川省</a:t>
                  </a:r>
                  <a:endParaRPr lang="en-US" sz="1600" kern="10" normalizeH="1">
                    <a:effectLst>
                      <a:outerShdw blurRad="38100" dist="19049" dir="2700000" algn="tl" rotWithShape="0">
                        <a:schemeClr val="tx1">
                          <a:alpha val="39999"/>
                        </a:schemeClr>
                      </a:outerShdw>
                    </a:effectLst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16435" name="Group 47">
                <a:extLst>
                  <a:ext uri="{FF2B5EF4-FFF2-40B4-BE49-F238E27FC236}">
                    <a16:creationId xmlns:a16="http://schemas.microsoft.com/office/drawing/2014/main" xmlns="" id="{F761E47B-95D3-4854-8447-3D9B3D61C7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29" y="1439"/>
                <a:ext cx="1133" cy="771"/>
                <a:chOff x="1435" y="1413"/>
                <a:chExt cx="1092" cy="806"/>
              </a:xfrm>
            </p:grpSpPr>
            <p:pic>
              <p:nvPicPr>
                <p:cNvPr id="16455" name="Picture 48" descr="甘肃">
                  <a:extLst>
                    <a:ext uri="{FF2B5EF4-FFF2-40B4-BE49-F238E27FC236}">
                      <a16:creationId xmlns:a16="http://schemas.microsoft.com/office/drawing/2014/main" xmlns="" id="{E52AD298-E1DF-4711-BE03-BE0373AC92D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5" y="1413"/>
                  <a:ext cx="1092" cy="8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456" name="WordArt 49">
                  <a:extLst>
                    <a:ext uri="{FF2B5EF4-FFF2-40B4-BE49-F238E27FC236}">
                      <a16:creationId xmlns:a16="http://schemas.microsoft.com/office/drawing/2014/main" xmlns="" id="{C6B615FD-84F8-4520-8C02-D3A5D7DF43C7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 rot="3031046">
                  <a:off x="1712" y="1767"/>
                  <a:ext cx="652" cy="150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fontAlgn="auto"/>
                  <a:r>
                    <a:rPr lang="ja-JP" altLang="en-US" sz="1600" kern="10">
                      <a:effectLst>
                        <a:outerShdw blurRad="38100" dist="19049" dir="2700000" algn="tl" rotWithShape="0">
                          <a:schemeClr val="tx1">
                            <a:alpha val="39999"/>
                          </a:schemeClr>
                        </a:outerShdw>
                      </a:effectLst>
                      <a:latin typeface="黑体" panose="02010609060101010101" pitchFamily="49" charset="-122"/>
                      <a:ea typeface="黑体" panose="02010609060101010101" pitchFamily="49" charset="-122"/>
                    </a:rPr>
                    <a:t>甘肃省</a:t>
                  </a:r>
                  <a:endParaRPr lang="en-US" sz="1600" kern="10">
                    <a:effectLst>
                      <a:outerShdw blurRad="38100" dist="19049" dir="2700000" algn="tl" rotWithShape="0">
                        <a:schemeClr val="tx1">
                          <a:alpha val="39999"/>
                        </a:schemeClr>
                      </a:outerShdw>
                    </a:effectLst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16436" name="Group 50">
                <a:extLst>
                  <a:ext uri="{FF2B5EF4-FFF2-40B4-BE49-F238E27FC236}">
                    <a16:creationId xmlns:a16="http://schemas.microsoft.com/office/drawing/2014/main" xmlns="" id="{158DA4D1-32D8-4447-A0E0-3836C8F0F7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36" y="1665"/>
                <a:ext cx="388" cy="555"/>
                <a:chOff x="3762" y="1711"/>
                <a:chExt cx="388" cy="555"/>
              </a:xfrm>
            </p:grpSpPr>
            <p:pic>
              <p:nvPicPr>
                <p:cNvPr id="16453" name="Picture 51" descr="陕西">
                  <a:extLst>
                    <a:ext uri="{FF2B5EF4-FFF2-40B4-BE49-F238E27FC236}">
                      <a16:creationId xmlns:a16="http://schemas.microsoft.com/office/drawing/2014/main" xmlns="" id="{855FA7D8-88CF-4184-8D0C-5A1EC6DBB49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62" y="1711"/>
                  <a:ext cx="388" cy="5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454" name="WordArt 52">
                  <a:extLst>
                    <a:ext uri="{FF2B5EF4-FFF2-40B4-BE49-F238E27FC236}">
                      <a16:creationId xmlns:a16="http://schemas.microsoft.com/office/drawing/2014/main" xmlns="" id="{21743C87-9827-496B-8356-2E83AFE085C4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 rot="5400000">
                  <a:off x="3793" y="1963"/>
                  <a:ext cx="378" cy="126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fontAlgn="auto"/>
                  <a:r>
                    <a:rPr lang="ja-JP" altLang="en-US" sz="1600" kern="10">
                      <a:effectLst>
                        <a:outerShdw blurRad="38100" dist="19049" dir="2700000" algn="tl" rotWithShape="0">
                          <a:schemeClr val="tx1">
                            <a:alpha val="39999"/>
                          </a:schemeClr>
                        </a:outerShdw>
                      </a:effectLst>
                      <a:latin typeface="黑体" panose="02010609060101010101" pitchFamily="49" charset="-122"/>
                      <a:ea typeface="黑体" panose="02010609060101010101" pitchFamily="49" charset="-122"/>
                    </a:rPr>
                    <a:t>陕西省</a:t>
                  </a:r>
                  <a:endParaRPr lang="en-US" sz="1600" kern="10">
                    <a:effectLst>
                      <a:outerShdw blurRad="38100" dist="19049" dir="2700000" algn="tl" rotWithShape="0">
                        <a:schemeClr val="tx1">
                          <a:alpha val="39999"/>
                        </a:schemeClr>
                      </a:outerShdw>
                    </a:effectLst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16437" name="Group 53">
                <a:extLst>
                  <a:ext uri="{FF2B5EF4-FFF2-40B4-BE49-F238E27FC236}">
                    <a16:creationId xmlns:a16="http://schemas.microsoft.com/office/drawing/2014/main" xmlns="" id="{DAD0CB44-1F99-4012-897B-843C98A297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91" y="677"/>
                <a:ext cx="1709" cy="1169"/>
                <a:chOff x="1791" y="677"/>
                <a:chExt cx="1709" cy="1169"/>
              </a:xfrm>
            </p:grpSpPr>
            <p:pic>
              <p:nvPicPr>
                <p:cNvPr id="16451" name="Picture 54" descr="内蒙古">
                  <a:extLst>
                    <a:ext uri="{FF2B5EF4-FFF2-40B4-BE49-F238E27FC236}">
                      <a16:creationId xmlns:a16="http://schemas.microsoft.com/office/drawing/2014/main" xmlns="" id="{822D29F1-5246-4A14-A227-A360D5C76B0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91" y="677"/>
                  <a:ext cx="1709" cy="11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452" name="WordArt 55">
                  <a:extLst>
                    <a:ext uri="{FF2B5EF4-FFF2-40B4-BE49-F238E27FC236}">
                      <a16:creationId xmlns:a16="http://schemas.microsoft.com/office/drawing/2014/main" xmlns="" id="{1B027F66-2680-4E0A-9D27-CF2240842ACF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 rot="-1383868">
                  <a:off x="2517" y="1340"/>
                  <a:ext cx="756" cy="189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fromWordArt="1">
                  <a:prstTxWarp prst="textCanDown">
                    <a:avLst>
                      <a:gd name="adj" fmla="val 33333"/>
                    </a:avLst>
                  </a:prstTxWarp>
                </a:bodyPr>
                <a:lstStyle/>
                <a:p>
                  <a:pPr algn="ctr"/>
                  <a:r>
                    <a:rPr lang="ja-JP" altLang="en-US" sz="1600" kern="10" normalizeH="1">
                      <a:effectLst>
                        <a:outerShdw blurRad="38100" dist="19049" dir="2700000" algn="tl" rotWithShape="0">
                          <a:schemeClr val="tx1">
                            <a:alpha val="39999"/>
                          </a:schemeClr>
                        </a:outerShdw>
                      </a:effectLst>
                      <a:latin typeface="宋体" panose="02010600030101010101" pitchFamily="2" charset="-122"/>
                    </a:rPr>
                    <a:t>内蒙古自治区</a:t>
                  </a:r>
                  <a:endParaRPr lang="en-US" sz="1600" kern="10" normalizeH="1">
                    <a:effectLst>
                      <a:outerShdw blurRad="38100" dist="19049" dir="2700000" algn="tl" rotWithShape="0">
                        <a:schemeClr val="tx1">
                          <a:alpha val="39999"/>
                        </a:schemeClr>
                      </a:outerShdw>
                    </a:effectLst>
                    <a:latin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6438" name="Group 56">
                <a:extLst>
                  <a:ext uri="{FF2B5EF4-FFF2-40B4-BE49-F238E27FC236}">
                    <a16:creationId xmlns:a16="http://schemas.microsoft.com/office/drawing/2014/main" xmlns="" id="{6AF10DFB-3B58-4DB4-AC4D-896D3553A8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28" y="1620"/>
                <a:ext cx="271" cy="431"/>
                <a:chOff x="2628" y="1620"/>
                <a:chExt cx="271" cy="431"/>
              </a:xfrm>
            </p:grpSpPr>
            <p:pic>
              <p:nvPicPr>
                <p:cNvPr id="16449" name="Picture 57" descr="山西">
                  <a:extLst>
                    <a:ext uri="{FF2B5EF4-FFF2-40B4-BE49-F238E27FC236}">
                      <a16:creationId xmlns:a16="http://schemas.microsoft.com/office/drawing/2014/main" xmlns="" id="{B561BBCB-19B6-43D7-8A2E-B2BF86987E3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28" y="1620"/>
                  <a:ext cx="271" cy="4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450" name="WordArt 58">
                  <a:extLst>
                    <a:ext uri="{FF2B5EF4-FFF2-40B4-BE49-F238E27FC236}">
                      <a16:creationId xmlns:a16="http://schemas.microsoft.com/office/drawing/2014/main" xmlns="" id="{A77B899D-97EB-4788-BFA5-BCE11D04F628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 rot="5400000">
                  <a:off x="2578" y="1832"/>
                  <a:ext cx="332" cy="90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fontAlgn="auto"/>
                  <a:r>
                    <a:rPr lang="ja-JP" altLang="en-US" sz="1600" kern="10">
                      <a:effectLst>
                        <a:outerShdw blurRad="38100" dist="19049" dir="2700000" algn="tl" rotWithShape="0">
                          <a:schemeClr val="tx1">
                            <a:alpha val="39999"/>
                          </a:schemeClr>
                        </a:outerShdw>
                      </a:effectLst>
                      <a:latin typeface="黑体" panose="02010609060101010101" pitchFamily="49" charset="-122"/>
                      <a:ea typeface="黑体" panose="02010609060101010101" pitchFamily="49" charset="-122"/>
                    </a:rPr>
                    <a:t>山西省</a:t>
                  </a:r>
                  <a:endParaRPr lang="en-US" sz="1600" kern="10">
                    <a:effectLst>
                      <a:outerShdw blurRad="38100" dist="19049" dir="2700000" algn="tl" rotWithShape="0">
                        <a:schemeClr val="tx1">
                          <a:alpha val="39999"/>
                        </a:schemeClr>
                      </a:outerShdw>
                    </a:effectLst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16439" name="Group 59">
                <a:extLst>
                  <a:ext uri="{FF2B5EF4-FFF2-40B4-BE49-F238E27FC236}">
                    <a16:creationId xmlns:a16="http://schemas.microsoft.com/office/drawing/2014/main" xmlns="" id="{7EB06ADE-2B33-4ADE-890D-39D0ECFB02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0" y="1575"/>
                <a:ext cx="272" cy="610"/>
                <a:chOff x="4694" y="1620"/>
                <a:chExt cx="273" cy="655"/>
              </a:xfrm>
            </p:grpSpPr>
            <p:pic>
              <p:nvPicPr>
                <p:cNvPr id="16447" name="Picture 60" descr="宁夏">
                  <a:extLst>
                    <a:ext uri="{FF2B5EF4-FFF2-40B4-BE49-F238E27FC236}">
                      <a16:creationId xmlns:a16="http://schemas.microsoft.com/office/drawing/2014/main" xmlns="" id="{E2C294BC-6A56-49BA-87B1-FFA739B60DB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94" y="1756"/>
                  <a:ext cx="264" cy="3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448" name="WordArt 61">
                  <a:extLst>
                    <a:ext uri="{FF2B5EF4-FFF2-40B4-BE49-F238E27FC236}">
                      <a16:creationId xmlns:a16="http://schemas.microsoft.com/office/drawing/2014/main" xmlns="" id="{34F2D593-0AD2-4E92-8E3A-208E678EC46F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 rot="5400000">
                  <a:off x="4581" y="1890"/>
                  <a:ext cx="655" cy="116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fontAlgn="auto"/>
                  <a:r>
                    <a:rPr lang="ja-JP" altLang="en-US" sz="1600" b="1" kern="10">
                      <a:effectLst>
                        <a:outerShdw blurRad="38100" dist="19049" dir="2700000" algn="tl" rotWithShape="0">
                          <a:schemeClr val="tx1">
                            <a:alpha val="39999"/>
                          </a:schemeClr>
                        </a:outerShdw>
                      </a:effectLst>
                      <a:latin typeface="宋体" panose="02010600030101010101" pitchFamily="2" charset="-122"/>
                    </a:rPr>
                    <a:t>宁夏回族自治区</a:t>
                  </a:r>
                  <a:endParaRPr lang="en-US" sz="1600" b="1" kern="10">
                    <a:effectLst>
                      <a:outerShdw blurRad="38100" dist="19049" dir="2700000" algn="tl" rotWithShape="0">
                        <a:schemeClr val="tx1">
                          <a:alpha val="39999"/>
                        </a:schemeClr>
                      </a:outerShdw>
                    </a:effectLst>
                    <a:latin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6440" name="Group 62">
                <a:extLst>
                  <a:ext uri="{FF2B5EF4-FFF2-40B4-BE49-F238E27FC236}">
                    <a16:creationId xmlns:a16="http://schemas.microsoft.com/office/drawing/2014/main" xmlns="" id="{1270E126-4DB7-42EC-82C8-19173856F3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36" y="1947"/>
                <a:ext cx="441" cy="347"/>
                <a:chOff x="2636" y="1947"/>
                <a:chExt cx="441" cy="347"/>
              </a:xfrm>
            </p:grpSpPr>
            <p:pic>
              <p:nvPicPr>
                <p:cNvPr id="16445" name="Picture 63" descr="河南">
                  <a:extLst>
                    <a:ext uri="{FF2B5EF4-FFF2-40B4-BE49-F238E27FC236}">
                      <a16:creationId xmlns:a16="http://schemas.microsoft.com/office/drawing/2014/main" xmlns="" id="{26AA7410-6E04-4D4F-82C0-E6008386CAC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36" y="1947"/>
                  <a:ext cx="425" cy="3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446" name="WordArt 64">
                  <a:extLst>
                    <a:ext uri="{FF2B5EF4-FFF2-40B4-BE49-F238E27FC236}">
                      <a16:creationId xmlns:a16="http://schemas.microsoft.com/office/drawing/2014/main" xmlns="" id="{375E5F43-5C3E-4E22-AFAE-C23F9DC276FE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699" y="2074"/>
                  <a:ext cx="378" cy="126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ja-JP" altLang="en-US" sz="1600" kern="10" normalizeH="1">
                      <a:effectLst>
                        <a:outerShdw blurRad="38100" dist="19049" dir="2700000" algn="tl" rotWithShape="0">
                          <a:schemeClr val="tx1">
                            <a:alpha val="39999"/>
                          </a:schemeClr>
                        </a:outerShdw>
                      </a:effectLst>
                      <a:latin typeface="黑体" panose="02010609060101010101" pitchFamily="49" charset="-122"/>
                      <a:ea typeface="黑体" panose="02010609060101010101" pitchFamily="49" charset="-122"/>
                    </a:rPr>
                    <a:t>河南省</a:t>
                  </a:r>
                  <a:endParaRPr lang="en-US" sz="1600" kern="10" normalizeH="1">
                    <a:effectLst>
                      <a:outerShdw blurRad="38100" dist="19049" dir="2700000" algn="tl" rotWithShape="0">
                        <a:schemeClr val="tx1">
                          <a:alpha val="39999"/>
                        </a:schemeClr>
                      </a:outerShdw>
                    </a:effectLst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16441" name="Group 65">
                <a:extLst>
                  <a:ext uri="{FF2B5EF4-FFF2-40B4-BE49-F238E27FC236}">
                    <a16:creationId xmlns:a16="http://schemas.microsoft.com/office/drawing/2014/main" xmlns="" id="{CF948B27-270C-40A4-8C30-1C07384B37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26" y="1756"/>
                <a:ext cx="511" cy="298"/>
                <a:chOff x="2926" y="1756"/>
                <a:chExt cx="511" cy="298"/>
              </a:xfrm>
            </p:grpSpPr>
            <p:pic>
              <p:nvPicPr>
                <p:cNvPr id="16443" name="Picture 66" descr="山东">
                  <a:extLst>
                    <a:ext uri="{FF2B5EF4-FFF2-40B4-BE49-F238E27FC236}">
                      <a16:creationId xmlns:a16="http://schemas.microsoft.com/office/drawing/2014/main" xmlns="" id="{5F21BE32-D811-43D0-98CB-31792D8E64C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26" y="1796"/>
                  <a:ext cx="511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444" name="WordArt 67">
                  <a:extLst>
                    <a:ext uri="{FF2B5EF4-FFF2-40B4-BE49-F238E27FC236}">
                      <a16:creationId xmlns:a16="http://schemas.microsoft.com/office/drawing/2014/main" xmlns="" id="{41715E10-DE16-45E0-B7E0-B5F3AAF0135B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016" y="1756"/>
                  <a:ext cx="272" cy="284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fromWordArt="1">
                  <a:prstTxWarp prst="textSlantUp">
                    <a:avLst>
                      <a:gd name="adj" fmla="val 55556"/>
                    </a:avLst>
                  </a:prstTxWarp>
                </a:bodyPr>
                <a:lstStyle/>
                <a:p>
                  <a:pPr algn="ctr"/>
                  <a:r>
                    <a:rPr lang="ja-JP" altLang="en-US" sz="1600" kern="10">
                      <a:effectLst>
                        <a:outerShdw blurRad="38100" dist="19049" dir="2700000" algn="tl" rotWithShape="0">
                          <a:schemeClr val="tx1">
                            <a:alpha val="39999"/>
                          </a:schemeClr>
                        </a:outerShdw>
                      </a:effectLst>
                      <a:latin typeface="黑体" panose="02010609060101010101" pitchFamily="49" charset="-122"/>
                      <a:ea typeface="黑体" panose="02010609060101010101" pitchFamily="49" charset="-122"/>
                    </a:rPr>
                    <a:t>山东省</a:t>
                  </a:r>
                  <a:endParaRPr lang="en-US" sz="1600" kern="10">
                    <a:effectLst>
                      <a:outerShdw blurRad="38100" dist="19049" dir="2700000" algn="tl" rotWithShape="0">
                        <a:schemeClr val="tx1">
                          <a:alpha val="39999"/>
                        </a:schemeClr>
                      </a:outerShdw>
                    </a:effectLst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sp>
            <p:nvSpPr>
              <p:cNvPr id="16442" name="Freeform 68">
                <a:hlinkClick r:id="" action="ppaction://noaction" highlightClick="1">
                  <a:snd r:embed="rId13" name="glass.wav"/>
                </a:hlinkClick>
                <a:extLst>
                  <a:ext uri="{FF2B5EF4-FFF2-40B4-BE49-F238E27FC236}">
                    <a16:creationId xmlns:a16="http://schemas.microsoft.com/office/drawing/2014/main" xmlns="" id="{BFC61BA5-0461-45E0-AED8-0627A6AA9A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5" y="1620"/>
                <a:ext cx="1520" cy="544"/>
              </a:xfrm>
              <a:custGeom>
                <a:avLst/>
                <a:gdLst>
                  <a:gd name="T0" fmla="*/ 0 w 1956"/>
                  <a:gd name="T1" fmla="*/ 45 h 887"/>
                  <a:gd name="T2" fmla="*/ 31 w 1956"/>
                  <a:gd name="T3" fmla="*/ 50 h 887"/>
                  <a:gd name="T4" fmla="*/ 47 w 1956"/>
                  <a:gd name="T5" fmla="*/ 51 h 887"/>
                  <a:gd name="T6" fmla="*/ 62 w 1956"/>
                  <a:gd name="T7" fmla="*/ 52 h 887"/>
                  <a:gd name="T8" fmla="*/ 88 w 1956"/>
                  <a:gd name="T9" fmla="*/ 62 h 887"/>
                  <a:gd name="T10" fmla="*/ 96 w 1956"/>
                  <a:gd name="T11" fmla="*/ 67 h 887"/>
                  <a:gd name="T12" fmla="*/ 109 w 1956"/>
                  <a:gd name="T13" fmla="*/ 70 h 887"/>
                  <a:gd name="T14" fmla="*/ 134 w 1956"/>
                  <a:gd name="T15" fmla="*/ 76 h 887"/>
                  <a:gd name="T16" fmla="*/ 142 w 1956"/>
                  <a:gd name="T17" fmla="*/ 77 h 887"/>
                  <a:gd name="T18" fmla="*/ 159 w 1956"/>
                  <a:gd name="T19" fmla="*/ 72 h 887"/>
                  <a:gd name="T20" fmla="*/ 148 w 1956"/>
                  <a:gd name="T21" fmla="*/ 67 h 887"/>
                  <a:gd name="T22" fmla="*/ 129 w 1956"/>
                  <a:gd name="T23" fmla="*/ 60 h 887"/>
                  <a:gd name="T24" fmla="*/ 119 w 1956"/>
                  <a:gd name="T25" fmla="*/ 56 h 887"/>
                  <a:gd name="T26" fmla="*/ 113 w 1956"/>
                  <a:gd name="T27" fmla="*/ 51 h 887"/>
                  <a:gd name="T28" fmla="*/ 109 w 1956"/>
                  <a:gd name="T29" fmla="*/ 46 h 887"/>
                  <a:gd name="T30" fmla="*/ 220 w 1956"/>
                  <a:gd name="T31" fmla="*/ 39 h 887"/>
                  <a:gd name="T32" fmla="*/ 236 w 1956"/>
                  <a:gd name="T33" fmla="*/ 38 h 887"/>
                  <a:gd name="T34" fmla="*/ 243 w 1956"/>
                  <a:gd name="T35" fmla="*/ 37 h 887"/>
                  <a:gd name="T36" fmla="*/ 253 w 1956"/>
                  <a:gd name="T37" fmla="*/ 28 h 887"/>
                  <a:gd name="T38" fmla="*/ 259 w 1956"/>
                  <a:gd name="T39" fmla="*/ 21 h 887"/>
                  <a:gd name="T40" fmla="*/ 272 w 1956"/>
                  <a:gd name="T41" fmla="*/ 0 h 887"/>
                  <a:gd name="T42" fmla="*/ 316 w 1956"/>
                  <a:gd name="T43" fmla="*/ 2 h 887"/>
                  <a:gd name="T44" fmla="*/ 340 w 1956"/>
                  <a:gd name="T45" fmla="*/ 5 h 887"/>
                  <a:gd name="T46" fmla="*/ 347 w 1956"/>
                  <a:gd name="T47" fmla="*/ 6 h 887"/>
                  <a:gd name="T48" fmla="*/ 365 w 1956"/>
                  <a:gd name="T49" fmla="*/ 11 h 887"/>
                  <a:gd name="T50" fmla="*/ 357 w 1956"/>
                  <a:gd name="T51" fmla="*/ 25 h 887"/>
                  <a:gd name="T52" fmla="*/ 365 w 1956"/>
                  <a:gd name="T53" fmla="*/ 34 h 887"/>
                  <a:gd name="T54" fmla="*/ 368 w 1956"/>
                  <a:gd name="T55" fmla="*/ 36 h 887"/>
                  <a:gd name="T56" fmla="*/ 373 w 1956"/>
                  <a:gd name="T57" fmla="*/ 37 h 887"/>
                  <a:gd name="T58" fmla="*/ 365 w 1956"/>
                  <a:gd name="T59" fmla="*/ 36 h 887"/>
                  <a:gd name="T60" fmla="*/ 363 w 1956"/>
                  <a:gd name="T61" fmla="*/ 40 h 887"/>
                  <a:gd name="T62" fmla="*/ 357 w 1956"/>
                  <a:gd name="T63" fmla="*/ 45 h 887"/>
                  <a:gd name="T64" fmla="*/ 368 w 1956"/>
                  <a:gd name="T65" fmla="*/ 62 h 887"/>
                  <a:gd name="T66" fmla="*/ 397 w 1956"/>
                  <a:gd name="T67" fmla="*/ 56 h 887"/>
                  <a:gd name="T68" fmla="*/ 431 w 1956"/>
                  <a:gd name="T69" fmla="*/ 57 h 887"/>
                  <a:gd name="T70" fmla="*/ 448 w 1956"/>
                  <a:gd name="T71" fmla="*/ 52 h 887"/>
                  <a:gd name="T72" fmla="*/ 469 w 1956"/>
                  <a:gd name="T73" fmla="*/ 47 h 887"/>
                  <a:gd name="T74" fmla="*/ 492 w 1956"/>
                  <a:gd name="T75" fmla="*/ 42 h 887"/>
                  <a:gd name="T76" fmla="*/ 513 w 1956"/>
                  <a:gd name="T77" fmla="*/ 38 h 887"/>
                  <a:gd name="T78" fmla="*/ 531 w 1956"/>
                  <a:gd name="T79" fmla="*/ 34 h 887"/>
                  <a:gd name="T80" fmla="*/ 546 w 1956"/>
                  <a:gd name="T81" fmla="*/ 27 h 887"/>
                  <a:gd name="T82" fmla="*/ 554 w 1956"/>
                  <a:gd name="T83" fmla="*/ 21 h 88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956" h="887">
                    <a:moveTo>
                      <a:pt x="0" y="521"/>
                    </a:moveTo>
                    <a:cubicBezTo>
                      <a:pt x="51" y="534"/>
                      <a:pt x="61" y="565"/>
                      <a:pt x="110" y="576"/>
                    </a:cubicBezTo>
                    <a:cubicBezTo>
                      <a:pt x="128" y="580"/>
                      <a:pt x="146" y="581"/>
                      <a:pt x="164" y="585"/>
                    </a:cubicBezTo>
                    <a:cubicBezTo>
                      <a:pt x="183" y="590"/>
                      <a:pt x="219" y="603"/>
                      <a:pt x="219" y="603"/>
                    </a:cubicBezTo>
                    <a:cubicBezTo>
                      <a:pt x="261" y="645"/>
                      <a:pt x="255" y="695"/>
                      <a:pt x="311" y="713"/>
                    </a:cubicBezTo>
                    <a:cubicBezTo>
                      <a:pt x="322" y="730"/>
                      <a:pt x="325" y="752"/>
                      <a:pt x="338" y="768"/>
                    </a:cubicBezTo>
                    <a:cubicBezTo>
                      <a:pt x="350" y="783"/>
                      <a:pt x="370" y="791"/>
                      <a:pt x="384" y="805"/>
                    </a:cubicBezTo>
                    <a:cubicBezTo>
                      <a:pt x="401" y="856"/>
                      <a:pt x="424" y="861"/>
                      <a:pt x="475" y="878"/>
                    </a:cubicBezTo>
                    <a:cubicBezTo>
                      <a:pt x="484" y="881"/>
                      <a:pt x="503" y="887"/>
                      <a:pt x="503" y="887"/>
                    </a:cubicBezTo>
                    <a:cubicBezTo>
                      <a:pt x="557" y="874"/>
                      <a:pt x="540" y="871"/>
                      <a:pt x="558" y="823"/>
                    </a:cubicBezTo>
                    <a:cubicBezTo>
                      <a:pt x="539" y="769"/>
                      <a:pt x="561" y="820"/>
                      <a:pt x="521" y="768"/>
                    </a:cubicBezTo>
                    <a:cubicBezTo>
                      <a:pt x="464" y="694"/>
                      <a:pt x="509" y="730"/>
                      <a:pt x="457" y="695"/>
                    </a:cubicBezTo>
                    <a:cubicBezTo>
                      <a:pt x="446" y="678"/>
                      <a:pt x="430" y="666"/>
                      <a:pt x="420" y="649"/>
                    </a:cubicBezTo>
                    <a:cubicBezTo>
                      <a:pt x="414" y="639"/>
                      <a:pt x="404" y="592"/>
                      <a:pt x="402" y="585"/>
                    </a:cubicBezTo>
                    <a:cubicBezTo>
                      <a:pt x="397" y="566"/>
                      <a:pt x="384" y="530"/>
                      <a:pt x="384" y="530"/>
                    </a:cubicBezTo>
                    <a:cubicBezTo>
                      <a:pt x="448" y="434"/>
                      <a:pt x="731" y="459"/>
                      <a:pt x="777" y="457"/>
                    </a:cubicBezTo>
                    <a:cubicBezTo>
                      <a:pt x="795" y="451"/>
                      <a:pt x="814" y="445"/>
                      <a:pt x="832" y="439"/>
                    </a:cubicBezTo>
                    <a:cubicBezTo>
                      <a:pt x="841" y="436"/>
                      <a:pt x="859" y="430"/>
                      <a:pt x="859" y="430"/>
                    </a:cubicBezTo>
                    <a:cubicBezTo>
                      <a:pt x="871" y="393"/>
                      <a:pt x="884" y="357"/>
                      <a:pt x="896" y="320"/>
                    </a:cubicBezTo>
                    <a:cubicBezTo>
                      <a:pt x="904" y="296"/>
                      <a:pt x="914" y="247"/>
                      <a:pt x="914" y="247"/>
                    </a:cubicBezTo>
                    <a:cubicBezTo>
                      <a:pt x="919" y="147"/>
                      <a:pt x="908" y="78"/>
                      <a:pt x="960" y="0"/>
                    </a:cubicBezTo>
                    <a:cubicBezTo>
                      <a:pt x="1015" y="7"/>
                      <a:pt x="1061" y="18"/>
                      <a:pt x="1115" y="27"/>
                    </a:cubicBezTo>
                    <a:cubicBezTo>
                      <a:pt x="1209" y="59"/>
                      <a:pt x="1137" y="35"/>
                      <a:pt x="1198" y="55"/>
                    </a:cubicBezTo>
                    <a:cubicBezTo>
                      <a:pt x="1207" y="58"/>
                      <a:pt x="1225" y="64"/>
                      <a:pt x="1225" y="64"/>
                    </a:cubicBezTo>
                    <a:cubicBezTo>
                      <a:pt x="1245" y="93"/>
                      <a:pt x="1260" y="108"/>
                      <a:pt x="1289" y="128"/>
                    </a:cubicBezTo>
                    <a:cubicBezTo>
                      <a:pt x="1310" y="190"/>
                      <a:pt x="1280" y="229"/>
                      <a:pt x="1262" y="283"/>
                    </a:cubicBezTo>
                    <a:cubicBezTo>
                      <a:pt x="1278" y="416"/>
                      <a:pt x="1255" y="315"/>
                      <a:pt x="1289" y="384"/>
                    </a:cubicBezTo>
                    <a:cubicBezTo>
                      <a:pt x="1293" y="392"/>
                      <a:pt x="1293" y="403"/>
                      <a:pt x="1298" y="411"/>
                    </a:cubicBezTo>
                    <a:cubicBezTo>
                      <a:pt x="1302" y="419"/>
                      <a:pt x="1322" y="424"/>
                      <a:pt x="1316" y="430"/>
                    </a:cubicBezTo>
                    <a:cubicBezTo>
                      <a:pt x="1310" y="437"/>
                      <a:pt x="1298" y="424"/>
                      <a:pt x="1289" y="421"/>
                    </a:cubicBezTo>
                    <a:cubicBezTo>
                      <a:pt x="1286" y="436"/>
                      <a:pt x="1284" y="451"/>
                      <a:pt x="1280" y="466"/>
                    </a:cubicBezTo>
                    <a:cubicBezTo>
                      <a:pt x="1275" y="485"/>
                      <a:pt x="1262" y="521"/>
                      <a:pt x="1262" y="521"/>
                    </a:cubicBezTo>
                    <a:cubicBezTo>
                      <a:pt x="1256" y="576"/>
                      <a:pt x="1227" y="689"/>
                      <a:pt x="1298" y="713"/>
                    </a:cubicBezTo>
                    <a:cubicBezTo>
                      <a:pt x="1328" y="693"/>
                      <a:pt x="1364" y="660"/>
                      <a:pt x="1399" y="649"/>
                    </a:cubicBezTo>
                    <a:cubicBezTo>
                      <a:pt x="1474" y="674"/>
                      <a:pt x="1435" y="670"/>
                      <a:pt x="1518" y="658"/>
                    </a:cubicBezTo>
                    <a:cubicBezTo>
                      <a:pt x="1546" y="639"/>
                      <a:pt x="1556" y="614"/>
                      <a:pt x="1582" y="594"/>
                    </a:cubicBezTo>
                    <a:cubicBezTo>
                      <a:pt x="1606" y="576"/>
                      <a:pt x="1631" y="557"/>
                      <a:pt x="1655" y="539"/>
                    </a:cubicBezTo>
                    <a:cubicBezTo>
                      <a:pt x="1681" y="519"/>
                      <a:pt x="1714" y="509"/>
                      <a:pt x="1737" y="485"/>
                    </a:cubicBezTo>
                    <a:cubicBezTo>
                      <a:pt x="1759" y="461"/>
                      <a:pt x="1779" y="449"/>
                      <a:pt x="1810" y="439"/>
                    </a:cubicBezTo>
                    <a:cubicBezTo>
                      <a:pt x="1830" y="408"/>
                      <a:pt x="1839" y="396"/>
                      <a:pt x="1874" y="384"/>
                    </a:cubicBezTo>
                    <a:cubicBezTo>
                      <a:pt x="1891" y="358"/>
                      <a:pt x="1912" y="337"/>
                      <a:pt x="1929" y="311"/>
                    </a:cubicBezTo>
                    <a:cubicBezTo>
                      <a:pt x="1949" y="250"/>
                      <a:pt x="1938" y="273"/>
                      <a:pt x="1956" y="238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6431" name="图片 85">
              <a:extLst>
                <a:ext uri="{FF2B5EF4-FFF2-40B4-BE49-F238E27FC236}">
                  <a16:creationId xmlns:a16="http://schemas.microsoft.com/office/drawing/2014/main" xmlns="" id="{1A8EE184-1A17-4844-86D4-64E0E0E3B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4110"/>
              <a:ext cx="122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491" name="Group 107">
            <a:extLst>
              <a:ext uri="{FF2B5EF4-FFF2-40B4-BE49-F238E27FC236}">
                <a16:creationId xmlns:a16="http://schemas.microsoft.com/office/drawing/2014/main" xmlns="" id="{725788C1-A51A-4A21-B607-C70A83BE421D}"/>
              </a:ext>
            </a:extLst>
          </p:cNvPr>
          <p:cNvGrpSpPr>
            <a:grpSpLocks/>
          </p:cNvGrpSpPr>
          <p:nvPr/>
        </p:nvGrpSpPr>
        <p:grpSpPr bwMode="auto">
          <a:xfrm>
            <a:off x="4789488" y="3103563"/>
            <a:ext cx="2590800" cy="1989137"/>
            <a:chOff x="23" y="3067"/>
            <a:chExt cx="1632" cy="1253"/>
          </a:xfrm>
        </p:grpSpPr>
        <p:grpSp>
          <p:nvGrpSpPr>
            <p:cNvPr id="16391" name="Group 71">
              <a:extLst>
                <a:ext uri="{FF2B5EF4-FFF2-40B4-BE49-F238E27FC236}">
                  <a16:creationId xmlns:a16="http://schemas.microsoft.com/office/drawing/2014/main" xmlns="" id="{6094B074-178E-40C3-AC78-34DBD89325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" y="3067"/>
              <a:ext cx="1632" cy="1253"/>
              <a:chOff x="249" y="713"/>
              <a:chExt cx="3584" cy="2527"/>
            </a:xfrm>
          </p:grpSpPr>
          <p:pic>
            <p:nvPicPr>
              <p:cNvPr id="16393" name="Picture 72" descr="中国行政区图02">
                <a:extLst>
                  <a:ext uri="{FF2B5EF4-FFF2-40B4-BE49-F238E27FC236}">
                    <a16:creationId xmlns:a16="http://schemas.microsoft.com/office/drawing/2014/main" xmlns="" id="{BCB82C1C-E2B7-4565-AF1D-6CB898993F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" y="713"/>
                <a:ext cx="3584" cy="2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6394" name="Group 73">
                <a:extLst>
                  <a:ext uri="{FF2B5EF4-FFF2-40B4-BE49-F238E27FC236}">
                    <a16:creationId xmlns:a16="http://schemas.microsoft.com/office/drawing/2014/main" xmlns="" id="{2C68BBD0-61DC-41B8-985E-CD92E7241C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37" y="1673"/>
                <a:ext cx="882" cy="553"/>
                <a:chOff x="1137" y="1673"/>
                <a:chExt cx="882" cy="553"/>
              </a:xfrm>
            </p:grpSpPr>
            <p:pic>
              <p:nvPicPr>
                <p:cNvPr id="16428" name="Picture 74" descr="青海">
                  <a:extLst>
                    <a:ext uri="{FF2B5EF4-FFF2-40B4-BE49-F238E27FC236}">
                      <a16:creationId xmlns:a16="http://schemas.microsoft.com/office/drawing/2014/main" xmlns="" id="{38BE4794-BFE4-4F5D-BA65-7C5C63A6384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37" y="1673"/>
                  <a:ext cx="882" cy="5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429" name="WordArt 75">
                  <a:extLst>
                    <a:ext uri="{FF2B5EF4-FFF2-40B4-BE49-F238E27FC236}">
                      <a16:creationId xmlns:a16="http://schemas.microsoft.com/office/drawing/2014/main" xmlns="" id="{88B94B9E-0B09-49B0-B99F-BEBE8DE06055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338" y="1801"/>
                  <a:ext cx="499" cy="181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ja-JP" altLang="en-US" sz="1600" b="1" kern="10">
                      <a:effectLst>
                        <a:outerShdw blurRad="38100" dist="19049" dir="2700000" algn="tl" rotWithShape="0">
                          <a:schemeClr val="tx1">
                            <a:alpha val="39999"/>
                          </a:schemeClr>
                        </a:outerShdw>
                      </a:effectLst>
                      <a:latin typeface="宋体" panose="02010600030101010101" pitchFamily="2" charset="-122"/>
                    </a:rPr>
                    <a:t>青海省</a:t>
                  </a:r>
                  <a:endParaRPr lang="en-US" sz="1600" b="1" kern="10">
                    <a:effectLst>
                      <a:outerShdw blurRad="38100" dist="19049" dir="2700000" algn="tl" rotWithShape="0">
                        <a:schemeClr val="tx1">
                          <a:alpha val="39999"/>
                        </a:schemeClr>
                      </a:outerShdw>
                    </a:effectLst>
                    <a:latin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6395" name="Group 76">
                <a:extLst>
                  <a:ext uri="{FF2B5EF4-FFF2-40B4-BE49-F238E27FC236}">
                    <a16:creationId xmlns:a16="http://schemas.microsoft.com/office/drawing/2014/main" xmlns="" id="{543EFCD9-9196-4E44-BE64-4FE4F03B90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8" y="1782"/>
                <a:ext cx="1348" cy="753"/>
                <a:chOff x="348" y="1782"/>
                <a:chExt cx="1348" cy="753"/>
              </a:xfrm>
            </p:grpSpPr>
            <p:pic>
              <p:nvPicPr>
                <p:cNvPr id="16426" name="Picture 77" descr="西藏">
                  <a:extLst>
                    <a:ext uri="{FF2B5EF4-FFF2-40B4-BE49-F238E27FC236}">
                      <a16:creationId xmlns:a16="http://schemas.microsoft.com/office/drawing/2014/main" xmlns="" id="{FA7B3CEC-6B5D-4B27-BE37-672E56FE852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7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8" y="1782"/>
                  <a:ext cx="1348" cy="7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427" name="WordArt 78">
                  <a:extLst>
                    <a:ext uri="{FF2B5EF4-FFF2-40B4-BE49-F238E27FC236}">
                      <a16:creationId xmlns:a16="http://schemas.microsoft.com/office/drawing/2014/main" xmlns="" id="{E3A2DDA3-A033-4F13-811D-B5C0CADAB7C8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 rot="1866768">
                  <a:off x="647" y="2034"/>
                  <a:ext cx="665" cy="209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fromWordArt="1">
                  <a:prstTxWarp prst="textSlantUp">
                    <a:avLst>
                      <a:gd name="adj" fmla="val 32056"/>
                    </a:avLst>
                  </a:prstTxWarp>
                </a:bodyPr>
                <a:lstStyle/>
                <a:p>
                  <a:pPr algn="ctr"/>
                  <a:r>
                    <a:rPr lang="ja-JP" altLang="en-US" sz="1600" b="1" kern="10">
                      <a:effectLst>
                        <a:outerShdw blurRad="38100" dist="19049" dir="2700000" algn="tl" rotWithShape="0">
                          <a:schemeClr val="tx1">
                            <a:alpha val="39999"/>
                          </a:schemeClr>
                        </a:outerShdw>
                      </a:effectLst>
                      <a:latin typeface="宋体" panose="02010600030101010101" pitchFamily="2" charset="-122"/>
                    </a:rPr>
                    <a:t>西藏自治区</a:t>
                  </a:r>
                  <a:endParaRPr lang="en-US" sz="1600" b="1" kern="10">
                    <a:effectLst>
                      <a:outerShdw blurRad="38100" dist="19049" dir="2700000" algn="tl" rotWithShape="0">
                        <a:schemeClr val="tx1">
                          <a:alpha val="39999"/>
                        </a:schemeClr>
                      </a:outerShdw>
                    </a:effectLst>
                    <a:latin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6396" name="Group 79">
                <a:extLst>
                  <a:ext uri="{FF2B5EF4-FFF2-40B4-BE49-F238E27FC236}">
                    <a16:creationId xmlns:a16="http://schemas.microsoft.com/office/drawing/2014/main" xmlns="" id="{6D2794BF-1C74-42C4-805B-AFD8BF0A88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10" y="2074"/>
                <a:ext cx="816" cy="589"/>
                <a:chOff x="1633" y="2083"/>
                <a:chExt cx="747" cy="576"/>
              </a:xfrm>
            </p:grpSpPr>
            <p:pic>
              <p:nvPicPr>
                <p:cNvPr id="16424" name="Picture 80" descr="四川">
                  <a:extLst>
                    <a:ext uri="{FF2B5EF4-FFF2-40B4-BE49-F238E27FC236}">
                      <a16:creationId xmlns:a16="http://schemas.microsoft.com/office/drawing/2014/main" xmlns="" id="{86ADA07D-DEC7-4114-9030-23BF21E90D4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8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33" y="2083"/>
                  <a:ext cx="747" cy="5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425" name="WordArt 81">
                  <a:extLst>
                    <a:ext uri="{FF2B5EF4-FFF2-40B4-BE49-F238E27FC236}">
                      <a16:creationId xmlns:a16="http://schemas.microsoft.com/office/drawing/2014/main" xmlns="" id="{A300BC30-16CE-433B-B9DC-5DD6FE868DAB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837" y="2255"/>
                  <a:ext cx="363" cy="136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ja-JP" altLang="en-US" sz="1600" b="1" kern="10">
                      <a:effectLst>
                        <a:outerShdw blurRad="38100" dist="19049" dir="2700000" algn="tl" rotWithShape="0">
                          <a:schemeClr val="tx1">
                            <a:alpha val="39999"/>
                          </a:schemeClr>
                        </a:outerShdw>
                      </a:effectLst>
                      <a:latin typeface="宋体" panose="02010600030101010101" pitchFamily="2" charset="-122"/>
                    </a:rPr>
                    <a:t>四川省</a:t>
                  </a:r>
                  <a:endParaRPr lang="en-US" sz="1600" b="1" kern="10">
                    <a:effectLst>
                      <a:outerShdw blurRad="38100" dist="19049" dir="2700000" algn="tl" rotWithShape="0">
                        <a:schemeClr val="tx1">
                          <a:alpha val="39999"/>
                        </a:schemeClr>
                      </a:outerShdw>
                    </a:effectLst>
                    <a:latin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6397" name="Group 82">
                <a:extLst>
                  <a:ext uri="{FF2B5EF4-FFF2-40B4-BE49-F238E27FC236}">
                    <a16:creationId xmlns:a16="http://schemas.microsoft.com/office/drawing/2014/main" xmlns="" id="{60FB05A5-C83F-415E-9233-D6FBF86AA9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47" y="2411"/>
                <a:ext cx="636" cy="563"/>
                <a:chOff x="1547" y="2411"/>
                <a:chExt cx="636" cy="563"/>
              </a:xfrm>
            </p:grpSpPr>
            <p:pic>
              <p:nvPicPr>
                <p:cNvPr id="16422" name="Picture 83" descr="云南">
                  <a:extLst>
                    <a:ext uri="{FF2B5EF4-FFF2-40B4-BE49-F238E27FC236}">
                      <a16:creationId xmlns:a16="http://schemas.microsoft.com/office/drawing/2014/main" xmlns="" id="{4878F5AA-B1DC-43FC-8716-0EEAFC45CEB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9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47" y="2411"/>
                  <a:ext cx="636" cy="5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423" name="WordArt 84">
                  <a:extLst>
                    <a:ext uri="{FF2B5EF4-FFF2-40B4-BE49-F238E27FC236}">
                      <a16:creationId xmlns:a16="http://schemas.microsoft.com/office/drawing/2014/main" xmlns="" id="{C7D467E9-4D47-4A0E-9110-A46B1BE1DAEF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656" y="2709"/>
                  <a:ext cx="408" cy="136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ja-JP" altLang="en-US" sz="1600" b="1" kern="10">
                      <a:effectLst>
                        <a:outerShdw blurRad="38100" dist="19049" dir="2700000" algn="tl" rotWithShape="0">
                          <a:schemeClr val="tx1">
                            <a:alpha val="39999"/>
                          </a:schemeClr>
                        </a:outerShdw>
                      </a:effectLst>
                      <a:latin typeface="宋体" panose="02010600030101010101" pitchFamily="2" charset="-122"/>
                    </a:rPr>
                    <a:t>云南省</a:t>
                  </a:r>
                  <a:endParaRPr lang="en-US" sz="1600" b="1" kern="10">
                    <a:effectLst>
                      <a:outerShdw blurRad="38100" dist="19049" dir="2700000" algn="tl" rotWithShape="0">
                        <a:schemeClr val="tx1">
                          <a:alpha val="39999"/>
                        </a:schemeClr>
                      </a:outerShdw>
                    </a:effectLst>
                    <a:latin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6398" name="Group 85">
                <a:extLst>
                  <a:ext uri="{FF2B5EF4-FFF2-40B4-BE49-F238E27FC236}">
                    <a16:creationId xmlns:a16="http://schemas.microsoft.com/office/drawing/2014/main" xmlns="" id="{C2CEADAD-051E-4250-AC90-8EC802D273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47" y="2179"/>
                <a:ext cx="524" cy="288"/>
                <a:chOff x="2347" y="2179"/>
                <a:chExt cx="524" cy="288"/>
              </a:xfrm>
            </p:grpSpPr>
            <p:pic>
              <p:nvPicPr>
                <p:cNvPr id="16420" name="Picture 86" descr="湖北">
                  <a:extLst>
                    <a:ext uri="{FF2B5EF4-FFF2-40B4-BE49-F238E27FC236}">
                      <a16:creationId xmlns:a16="http://schemas.microsoft.com/office/drawing/2014/main" xmlns="" id="{7320D64A-2471-4A70-9BAD-59279BA3160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47" y="2179"/>
                  <a:ext cx="52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421" name="WordArt 87">
                  <a:extLst>
                    <a:ext uri="{FF2B5EF4-FFF2-40B4-BE49-F238E27FC236}">
                      <a16:creationId xmlns:a16="http://schemas.microsoft.com/office/drawing/2014/main" xmlns="" id="{546E7DAB-EA0C-4512-AC9C-DB64ACF50E71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 rot="183898">
                  <a:off x="2466" y="2252"/>
                  <a:ext cx="321" cy="137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ja-JP" altLang="en-US" sz="3600" b="1" kern="10">
                      <a:effectLst>
                        <a:outerShdw blurRad="38100" dist="19049" dir="2700000" algn="tl" rotWithShape="0">
                          <a:schemeClr val="tx1">
                            <a:alpha val="39999"/>
                          </a:schemeClr>
                        </a:outerShdw>
                      </a:effectLst>
                      <a:latin typeface="宋体" panose="02010600030101010101" pitchFamily="2" charset="-122"/>
                    </a:rPr>
                    <a:t>湖北省</a:t>
                  </a:r>
                  <a:endParaRPr lang="en-US" sz="3600" b="1" kern="10">
                    <a:effectLst>
                      <a:outerShdw blurRad="38100" dist="19049" dir="2700000" algn="tl" rotWithShape="0">
                        <a:schemeClr val="tx1">
                          <a:alpha val="39999"/>
                        </a:schemeClr>
                      </a:outerShdw>
                    </a:effectLst>
                    <a:latin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6399" name="Group 88">
                <a:extLst>
                  <a:ext uri="{FF2B5EF4-FFF2-40B4-BE49-F238E27FC236}">
                    <a16:creationId xmlns:a16="http://schemas.microsoft.com/office/drawing/2014/main" xmlns="" id="{AD2AC155-AA50-4ABA-BB96-1E5E7DB7E7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0" y="2255"/>
                <a:ext cx="272" cy="272"/>
                <a:chOff x="4150" y="2255"/>
                <a:chExt cx="318" cy="318"/>
              </a:xfrm>
            </p:grpSpPr>
            <p:pic>
              <p:nvPicPr>
                <p:cNvPr id="16418" name="Picture 89" descr="重庆">
                  <a:extLst>
                    <a:ext uri="{FF2B5EF4-FFF2-40B4-BE49-F238E27FC236}">
                      <a16:creationId xmlns:a16="http://schemas.microsoft.com/office/drawing/2014/main" xmlns="" id="{09C23539-EB04-4867-9C8D-DE697EE50F9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1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50" y="2255"/>
                  <a:ext cx="318" cy="3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419" name="WordArt 90">
                  <a:extLst>
                    <a:ext uri="{FF2B5EF4-FFF2-40B4-BE49-F238E27FC236}">
                      <a16:creationId xmlns:a16="http://schemas.microsoft.com/office/drawing/2014/main" xmlns="" id="{2A4464C9-53B5-41E9-B736-37BABEDD7909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4150" y="2346"/>
                  <a:ext cx="318" cy="227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fromWordArt="1">
                  <a:prstTxWarp prst="textSlantUp">
                    <a:avLst>
                      <a:gd name="adj" fmla="val 55556"/>
                    </a:avLst>
                  </a:prstTxWarp>
                </a:bodyPr>
                <a:lstStyle/>
                <a:p>
                  <a:pPr algn="ctr"/>
                  <a:r>
                    <a:rPr lang="ja-JP" altLang="en-US" sz="1600" b="1" kern="10">
                      <a:effectLst>
                        <a:outerShdw blurRad="38100" dist="19049" dir="2700000" algn="tl" rotWithShape="0">
                          <a:schemeClr val="tx1">
                            <a:alpha val="39999"/>
                          </a:schemeClr>
                        </a:outerShdw>
                      </a:effectLst>
                      <a:latin typeface="宋体" panose="02010600030101010101" pitchFamily="2" charset="-122"/>
                    </a:rPr>
                    <a:t>重庆市</a:t>
                  </a:r>
                  <a:endParaRPr lang="en-US" sz="1600" b="1" kern="10">
                    <a:effectLst>
                      <a:outerShdw blurRad="38100" dist="19049" dir="2700000" algn="tl" rotWithShape="0">
                        <a:schemeClr val="tx1">
                          <a:alpha val="39999"/>
                        </a:schemeClr>
                      </a:outerShdw>
                    </a:effectLst>
                    <a:latin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6400" name="Group 91">
                <a:extLst>
                  <a:ext uri="{FF2B5EF4-FFF2-40B4-BE49-F238E27FC236}">
                    <a16:creationId xmlns:a16="http://schemas.microsoft.com/office/drawing/2014/main" xmlns="" id="{2C72C0BA-80FB-4DE5-B2E5-D7A06FA666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99" y="2420"/>
                <a:ext cx="368" cy="371"/>
                <a:chOff x="2399" y="2420"/>
                <a:chExt cx="368" cy="371"/>
              </a:xfrm>
            </p:grpSpPr>
            <p:pic>
              <p:nvPicPr>
                <p:cNvPr id="16416" name="Picture 92" descr="湖南">
                  <a:extLst>
                    <a:ext uri="{FF2B5EF4-FFF2-40B4-BE49-F238E27FC236}">
                      <a16:creationId xmlns:a16="http://schemas.microsoft.com/office/drawing/2014/main" xmlns="" id="{C9DEB058-93BA-4B3A-9831-1DE1A48924F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2">
                  <a:clrChange>
                    <a:clrFrom>
                      <a:srgbClr val="FEFFFF"/>
                    </a:clrFrom>
                    <a:clrTo>
                      <a:srgbClr val="FE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99" y="2420"/>
                  <a:ext cx="368" cy="3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417" name="WordArt 93">
                  <a:extLst>
                    <a:ext uri="{FF2B5EF4-FFF2-40B4-BE49-F238E27FC236}">
                      <a16:creationId xmlns:a16="http://schemas.microsoft.com/office/drawing/2014/main" xmlns="" id="{36F58D29-CCA2-41CB-9E18-D0013AEF3B43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 rot="5400000">
                  <a:off x="2486" y="2543"/>
                  <a:ext cx="287" cy="136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fontAlgn="auto"/>
                  <a:r>
                    <a:rPr lang="ja-JP" altLang="en-US" sz="1600" b="1" kern="10">
                      <a:effectLst>
                        <a:outerShdw blurRad="38100" dist="19049" dir="2700000" algn="tl" rotWithShape="0">
                          <a:schemeClr val="tx1">
                            <a:alpha val="39999"/>
                          </a:schemeClr>
                        </a:outerShdw>
                      </a:effectLst>
                      <a:latin typeface="宋体" panose="02010600030101010101" pitchFamily="2" charset="-122"/>
                    </a:rPr>
                    <a:t>湖南省</a:t>
                  </a:r>
                  <a:endParaRPr lang="en-US" sz="1600" b="1" kern="10">
                    <a:effectLst>
                      <a:outerShdw blurRad="38100" dist="19049" dir="2700000" algn="tl" rotWithShape="0">
                        <a:schemeClr val="tx1">
                          <a:alpha val="39999"/>
                        </a:schemeClr>
                      </a:outerShdw>
                    </a:effectLst>
                    <a:latin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6401" name="Group 94">
                <a:extLst>
                  <a:ext uri="{FF2B5EF4-FFF2-40B4-BE49-F238E27FC236}">
                    <a16:creationId xmlns:a16="http://schemas.microsoft.com/office/drawing/2014/main" xmlns="" id="{B8F42431-5836-49FB-B61D-52EFC8A56A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37" y="2398"/>
                <a:ext cx="330" cy="401"/>
                <a:chOff x="2737" y="2398"/>
                <a:chExt cx="330" cy="401"/>
              </a:xfrm>
            </p:grpSpPr>
            <p:pic>
              <p:nvPicPr>
                <p:cNvPr id="16414" name="Picture 95" descr="江西">
                  <a:extLst>
                    <a:ext uri="{FF2B5EF4-FFF2-40B4-BE49-F238E27FC236}">
                      <a16:creationId xmlns:a16="http://schemas.microsoft.com/office/drawing/2014/main" xmlns="" id="{2AFE54ED-9BFA-4485-BCD4-C9881ED535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37" y="2398"/>
                  <a:ext cx="330" cy="3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415" name="WordArt 96">
                  <a:extLst>
                    <a:ext uri="{FF2B5EF4-FFF2-40B4-BE49-F238E27FC236}">
                      <a16:creationId xmlns:a16="http://schemas.microsoft.com/office/drawing/2014/main" xmlns="" id="{218EF0B8-DFA3-4A16-8F99-703C56DD840A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 rot="5400000">
                  <a:off x="2675" y="2550"/>
                  <a:ext cx="363" cy="136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fontAlgn="auto"/>
                  <a:r>
                    <a:rPr lang="ja-JP" altLang="en-US" sz="3600" b="1" kern="10">
                      <a:effectLst>
                        <a:outerShdw blurRad="38100" dist="19049" dir="2700000" algn="tl" rotWithShape="0">
                          <a:schemeClr val="tx1">
                            <a:alpha val="39999"/>
                          </a:schemeClr>
                        </a:outerShdw>
                      </a:effectLst>
                      <a:latin typeface="宋体" panose="02010600030101010101" pitchFamily="2" charset="-122"/>
                    </a:rPr>
                    <a:t>江西省</a:t>
                  </a:r>
                  <a:endParaRPr lang="en-US" sz="3600" b="1" kern="10">
                    <a:effectLst>
                      <a:outerShdw blurRad="38100" dist="19049" dir="2700000" algn="tl" rotWithShape="0">
                        <a:schemeClr val="tx1">
                          <a:alpha val="39999"/>
                        </a:schemeClr>
                      </a:outerShdw>
                    </a:effectLst>
                    <a:latin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6402" name="Group 97">
                <a:extLst>
                  <a:ext uri="{FF2B5EF4-FFF2-40B4-BE49-F238E27FC236}">
                    <a16:creationId xmlns:a16="http://schemas.microsoft.com/office/drawing/2014/main" xmlns="" id="{B830AC0E-56AE-41A9-B1C3-DDE0365BBD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9" y="2074"/>
                <a:ext cx="317" cy="352"/>
                <a:chOff x="4468" y="2074"/>
                <a:chExt cx="317" cy="352"/>
              </a:xfrm>
            </p:grpSpPr>
            <p:pic>
              <p:nvPicPr>
                <p:cNvPr id="16412" name="Picture 98" descr="安徽">
                  <a:extLst>
                    <a:ext uri="{FF2B5EF4-FFF2-40B4-BE49-F238E27FC236}">
                      <a16:creationId xmlns:a16="http://schemas.microsoft.com/office/drawing/2014/main" xmlns="" id="{134FEC84-43FD-40CB-9671-7D67A3FCF2E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68" y="2074"/>
                  <a:ext cx="317" cy="3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413" name="WordArt 99">
                  <a:extLst>
                    <a:ext uri="{FF2B5EF4-FFF2-40B4-BE49-F238E27FC236}">
                      <a16:creationId xmlns:a16="http://schemas.microsoft.com/office/drawing/2014/main" xmlns="" id="{6CF0959E-19E5-46BE-B5A1-0D93151D244A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 rot="5400000">
                  <a:off x="4445" y="2187"/>
                  <a:ext cx="272" cy="136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fontAlgn="auto"/>
                  <a:r>
                    <a:rPr lang="ja-JP" altLang="en-US" sz="1600" b="1" kern="10">
                      <a:effectLst>
                        <a:outerShdw blurRad="38100" dist="19049" dir="2700000" algn="tl" rotWithShape="0">
                          <a:schemeClr val="tx1">
                            <a:alpha val="39999"/>
                          </a:schemeClr>
                        </a:outerShdw>
                      </a:effectLst>
                      <a:latin typeface="宋体" panose="02010600030101010101" pitchFamily="2" charset="-122"/>
                    </a:rPr>
                    <a:t>安徽省</a:t>
                  </a:r>
                  <a:endParaRPr lang="en-US" sz="1600" b="1" kern="10">
                    <a:effectLst>
                      <a:outerShdw blurRad="38100" dist="19049" dir="2700000" algn="tl" rotWithShape="0">
                        <a:schemeClr val="tx1">
                          <a:alpha val="39999"/>
                        </a:schemeClr>
                      </a:outerShdw>
                    </a:effectLst>
                    <a:latin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6403" name="Group 100">
                <a:extLst>
                  <a:ext uri="{FF2B5EF4-FFF2-40B4-BE49-F238E27FC236}">
                    <a16:creationId xmlns:a16="http://schemas.microsoft.com/office/drawing/2014/main" xmlns="" id="{DDF05C50-4505-436A-BD2F-147D7A9FD2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0" y="2028"/>
                <a:ext cx="368" cy="330"/>
                <a:chOff x="4468" y="1847"/>
                <a:chExt cx="368" cy="330"/>
              </a:xfrm>
            </p:grpSpPr>
            <p:pic>
              <p:nvPicPr>
                <p:cNvPr id="16410" name="Picture 101" descr="江苏">
                  <a:extLst>
                    <a:ext uri="{FF2B5EF4-FFF2-40B4-BE49-F238E27FC236}">
                      <a16:creationId xmlns:a16="http://schemas.microsoft.com/office/drawing/2014/main" xmlns="" id="{F0D6F555-9E0E-45A4-ACC1-0DE8949EBDE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68" y="1847"/>
                  <a:ext cx="368" cy="2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411" name="WordArt 102">
                  <a:extLst>
                    <a:ext uri="{FF2B5EF4-FFF2-40B4-BE49-F238E27FC236}">
                      <a16:creationId xmlns:a16="http://schemas.microsoft.com/office/drawing/2014/main" xmlns="" id="{44A7315B-F351-467B-BD7A-6A29BB26FF9B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 rot="4294064">
                  <a:off x="4576" y="1969"/>
                  <a:ext cx="281" cy="135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 fontAlgn="auto"/>
                  <a:r>
                    <a:rPr lang="ja-JP" altLang="en-US" sz="3600" b="1" i="1" kern="10">
                      <a:effectLst>
                        <a:outerShdw blurRad="38100" dist="19049" dir="2700000" algn="tl" rotWithShape="0">
                          <a:schemeClr val="tx1">
                            <a:alpha val="39999"/>
                          </a:schemeClr>
                        </a:outerShdw>
                      </a:effectLst>
                      <a:latin typeface="宋体" panose="02010600030101010101" pitchFamily="2" charset="-122"/>
                    </a:rPr>
                    <a:t>江苏省</a:t>
                  </a:r>
                  <a:endParaRPr lang="en-US" sz="3600" b="1" i="1" kern="10">
                    <a:effectLst>
                      <a:outerShdw blurRad="38100" dist="19049" dir="2700000" algn="tl" rotWithShape="0">
                        <a:schemeClr val="tx1">
                          <a:alpha val="39999"/>
                        </a:schemeClr>
                      </a:outerShdw>
                    </a:effectLst>
                    <a:latin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6404" name="Group 103">
                <a:extLst>
                  <a:ext uri="{FF2B5EF4-FFF2-40B4-BE49-F238E27FC236}">
                    <a16:creationId xmlns:a16="http://schemas.microsoft.com/office/drawing/2014/main" xmlns="" id="{568E6B86-C379-4443-8DA6-346CF2B959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98" y="2217"/>
                <a:ext cx="635" cy="174"/>
                <a:chOff x="4558" y="2663"/>
                <a:chExt cx="635" cy="174"/>
              </a:xfrm>
            </p:grpSpPr>
            <p:pic>
              <p:nvPicPr>
                <p:cNvPr id="16406" name="Picture 104" descr="上海">
                  <a:extLst>
                    <a:ext uri="{FF2B5EF4-FFF2-40B4-BE49-F238E27FC236}">
                      <a16:creationId xmlns:a16="http://schemas.microsoft.com/office/drawing/2014/main" xmlns="" id="{29BA2744-23AA-472C-BF32-C5D5CD0D3D3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6">
                  <a:clrChange>
                    <a:clrFrom>
                      <a:srgbClr val="F5FFFF"/>
                    </a:clrFrom>
                    <a:clrTo>
                      <a:srgbClr val="F5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58" y="2713"/>
                  <a:ext cx="54" cy="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6407" name="Group 105">
                  <a:extLst>
                    <a:ext uri="{FF2B5EF4-FFF2-40B4-BE49-F238E27FC236}">
                      <a16:creationId xmlns:a16="http://schemas.microsoft.com/office/drawing/2014/main" xmlns="" id="{02F204A0-3B5F-484B-80D2-750E8DBB56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08" y="2663"/>
                  <a:ext cx="585" cy="174"/>
                  <a:chOff x="4608" y="2448"/>
                  <a:chExt cx="960" cy="389"/>
                </a:xfrm>
              </p:grpSpPr>
              <p:sp>
                <p:nvSpPr>
                  <p:cNvPr id="16408" name="Line 106">
                    <a:extLst>
                      <a:ext uri="{FF2B5EF4-FFF2-40B4-BE49-F238E27FC236}">
                        <a16:creationId xmlns:a16="http://schemas.microsoft.com/office/drawing/2014/main" xmlns="" id="{CD958055-BDA5-487C-9126-55A4FE41A99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608" y="2640"/>
                    <a:ext cx="384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09" name="WordArt 107">
                    <a:extLst>
                      <a:ext uri="{FF2B5EF4-FFF2-40B4-BE49-F238E27FC236}">
                        <a16:creationId xmlns:a16="http://schemas.microsoft.com/office/drawing/2014/main" xmlns="" id="{7671DD02-542C-4B7B-B89E-79D1913AB6F6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4992" y="2448"/>
                    <a:ext cx="576" cy="389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ja-JP" altLang="en-US" sz="3600" b="1" kern="10">
                        <a:effectLst>
                          <a:outerShdw blurRad="38100" dist="19049" dir="2700000" algn="tl" rotWithShape="0">
                            <a:schemeClr val="tx1">
                              <a:alpha val="39999"/>
                            </a:schemeClr>
                          </a:outerShdw>
                        </a:effectLst>
                        <a:latin typeface="宋体" panose="02010600030101010101" pitchFamily="2" charset="-122"/>
                      </a:rPr>
                      <a:t>上海市</a:t>
                    </a:r>
                    <a:endParaRPr lang="en-US" sz="3600" b="1" kern="10">
                      <a:effectLst>
                        <a:outerShdw blurRad="38100" dist="19049" dir="2700000" algn="tl" rotWithShape="0">
                          <a:schemeClr val="tx1">
                            <a:alpha val="39999"/>
                          </a:schemeClr>
                        </a:outerShdw>
                      </a:effectLst>
                      <a:latin typeface="宋体" panose="02010600030101010101" pitchFamily="2" charset="-122"/>
                    </a:endParaRPr>
                  </a:p>
                </p:txBody>
              </p:sp>
            </p:grpSp>
          </p:grpSp>
          <p:sp>
            <p:nvSpPr>
              <p:cNvPr id="16405" name="Freeform 108">
                <a:hlinkClick r:id="" action="ppaction://noaction" highlightClick="1">
                  <a:snd r:embed="rId2" name="type.wav"/>
                </a:hlinkClick>
                <a:extLst>
                  <a:ext uri="{FF2B5EF4-FFF2-40B4-BE49-F238E27FC236}">
                    <a16:creationId xmlns:a16="http://schemas.microsoft.com/office/drawing/2014/main" xmlns="" id="{8AD3691A-517D-45D1-AD1C-6324294E33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2" y="2050"/>
                <a:ext cx="1951" cy="636"/>
              </a:xfrm>
              <a:custGeom>
                <a:avLst/>
                <a:gdLst>
                  <a:gd name="T0" fmla="*/ 0 w 2743"/>
                  <a:gd name="T1" fmla="*/ 1 h 1111"/>
                  <a:gd name="T2" fmla="*/ 18 w 2743"/>
                  <a:gd name="T3" fmla="*/ 1 h 1111"/>
                  <a:gd name="T4" fmla="*/ 58 w 2743"/>
                  <a:gd name="T5" fmla="*/ 3 h 1111"/>
                  <a:gd name="T6" fmla="*/ 63 w 2743"/>
                  <a:gd name="T7" fmla="*/ 4 h 1111"/>
                  <a:gd name="T8" fmla="*/ 65 w 2743"/>
                  <a:gd name="T9" fmla="*/ 6 h 1111"/>
                  <a:gd name="T10" fmla="*/ 72 w 2743"/>
                  <a:gd name="T11" fmla="*/ 9 h 1111"/>
                  <a:gd name="T12" fmla="*/ 76 w 2743"/>
                  <a:gd name="T13" fmla="*/ 11 h 1111"/>
                  <a:gd name="T14" fmla="*/ 82 w 2743"/>
                  <a:gd name="T15" fmla="*/ 14 h 1111"/>
                  <a:gd name="T16" fmla="*/ 98 w 2743"/>
                  <a:gd name="T17" fmla="*/ 20 h 1111"/>
                  <a:gd name="T18" fmla="*/ 110 w 2743"/>
                  <a:gd name="T19" fmla="*/ 25 h 1111"/>
                  <a:gd name="T20" fmla="*/ 107 w 2743"/>
                  <a:gd name="T21" fmla="*/ 39 h 1111"/>
                  <a:gd name="T22" fmla="*/ 113 w 2743"/>
                  <a:gd name="T23" fmla="*/ 52 h 1111"/>
                  <a:gd name="T24" fmla="*/ 117 w 2743"/>
                  <a:gd name="T25" fmla="*/ 56 h 1111"/>
                  <a:gd name="T26" fmla="*/ 122 w 2743"/>
                  <a:gd name="T27" fmla="*/ 56 h 1111"/>
                  <a:gd name="T28" fmla="*/ 125 w 2743"/>
                  <a:gd name="T29" fmla="*/ 55 h 1111"/>
                  <a:gd name="T30" fmla="*/ 130 w 2743"/>
                  <a:gd name="T31" fmla="*/ 58 h 1111"/>
                  <a:gd name="T32" fmla="*/ 139 w 2743"/>
                  <a:gd name="T33" fmla="*/ 66 h 1111"/>
                  <a:gd name="T34" fmla="*/ 143 w 2743"/>
                  <a:gd name="T35" fmla="*/ 68 h 1111"/>
                  <a:gd name="T36" fmla="*/ 145 w 2743"/>
                  <a:gd name="T37" fmla="*/ 66 h 1111"/>
                  <a:gd name="T38" fmla="*/ 148 w 2743"/>
                  <a:gd name="T39" fmla="*/ 65 h 1111"/>
                  <a:gd name="T40" fmla="*/ 159 w 2743"/>
                  <a:gd name="T41" fmla="*/ 63 h 1111"/>
                  <a:gd name="T42" fmla="*/ 168 w 2743"/>
                  <a:gd name="T43" fmla="*/ 65 h 1111"/>
                  <a:gd name="T44" fmla="*/ 171 w 2743"/>
                  <a:gd name="T45" fmla="*/ 62 h 1111"/>
                  <a:gd name="T46" fmla="*/ 173 w 2743"/>
                  <a:gd name="T47" fmla="*/ 60 h 1111"/>
                  <a:gd name="T48" fmla="*/ 183 w 2743"/>
                  <a:gd name="T49" fmla="*/ 54 h 1111"/>
                  <a:gd name="T50" fmla="*/ 186 w 2743"/>
                  <a:gd name="T51" fmla="*/ 53 h 1111"/>
                  <a:gd name="T52" fmla="*/ 225 w 2743"/>
                  <a:gd name="T53" fmla="*/ 49 h 1111"/>
                  <a:gd name="T54" fmla="*/ 241 w 2743"/>
                  <a:gd name="T55" fmla="*/ 45 h 1111"/>
                  <a:gd name="T56" fmla="*/ 246 w 2743"/>
                  <a:gd name="T57" fmla="*/ 45 h 1111"/>
                  <a:gd name="T58" fmla="*/ 251 w 2743"/>
                  <a:gd name="T59" fmla="*/ 44 h 1111"/>
                  <a:gd name="T60" fmla="*/ 265 w 2743"/>
                  <a:gd name="T61" fmla="*/ 41 h 1111"/>
                  <a:gd name="T62" fmla="*/ 275 w 2743"/>
                  <a:gd name="T63" fmla="*/ 34 h 1111"/>
                  <a:gd name="T64" fmla="*/ 290 w 2743"/>
                  <a:gd name="T65" fmla="*/ 33 h 1111"/>
                  <a:gd name="T66" fmla="*/ 295 w 2743"/>
                  <a:gd name="T67" fmla="*/ 32 h 1111"/>
                  <a:gd name="T68" fmla="*/ 331 w 2743"/>
                  <a:gd name="T69" fmla="*/ 35 h 1111"/>
                  <a:gd name="T70" fmla="*/ 341 w 2743"/>
                  <a:gd name="T71" fmla="*/ 36 h 1111"/>
                  <a:gd name="T72" fmla="*/ 346 w 2743"/>
                  <a:gd name="T73" fmla="*/ 37 h 1111"/>
                  <a:gd name="T74" fmla="*/ 355 w 2743"/>
                  <a:gd name="T75" fmla="*/ 41 h 1111"/>
                  <a:gd name="T76" fmla="*/ 360 w 2743"/>
                  <a:gd name="T77" fmla="*/ 44 h 1111"/>
                  <a:gd name="T78" fmla="*/ 368 w 2743"/>
                  <a:gd name="T79" fmla="*/ 42 h 1111"/>
                  <a:gd name="T80" fmla="*/ 369 w 2743"/>
                  <a:gd name="T81" fmla="*/ 44 h 1111"/>
                  <a:gd name="T82" fmla="*/ 351 w 2743"/>
                  <a:gd name="T83" fmla="*/ 44 h 1111"/>
                  <a:gd name="T84" fmla="*/ 366 w 2743"/>
                  <a:gd name="T85" fmla="*/ 44 h 1111"/>
                  <a:gd name="T86" fmla="*/ 368 w 2743"/>
                  <a:gd name="T87" fmla="*/ 41 h 1111"/>
                  <a:gd name="T88" fmla="*/ 378 w 2743"/>
                  <a:gd name="T89" fmla="*/ 39 h 1111"/>
                  <a:gd name="T90" fmla="*/ 400 w 2743"/>
                  <a:gd name="T91" fmla="*/ 44 h 1111"/>
                  <a:gd name="T92" fmla="*/ 413 w 2743"/>
                  <a:gd name="T93" fmla="*/ 42 h 1111"/>
                  <a:gd name="T94" fmla="*/ 428 w 2743"/>
                  <a:gd name="T95" fmla="*/ 37 h 1111"/>
                  <a:gd name="T96" fmla="*/ 436 w 2743"/>
                  <a:gd name="T97" fmla="*/ 35 h 1111"/>
                  <a:gd name="T98" fmla="*/ 442 w 2743"/>
                  <a:gd name="T99" fmla="*/ 30 h 1111"/>
                  <a:gd name="T100" fmla="*/ 454 w 2743"/>
                  <a:gd name="T101" fmla="*/ 27 h 1111"/>
                  <a:gd name="T102" fmla="*/ 458 w 2743"/>
                  <a:gd name="T103" fmla="*/ 26 h 1111"/>
                  <a:gd name="T104" fmla="*/ 476 w 2743"/>
                  <a:gd name="T105" fmla="*/ 25 h 1111"/>
                  <a:gd name="T106" fmla="*/ 489 w 2743"/>
                  <a:gd name="T107" fmla="*/ 26 h 1111"/>
                  <a:gd name="T108" fmla="*/ 494 w 2743"/>
                  <a:gd name="T109" fmla="*/ 27 h 1111"/>
                  <a:gd name="T110" fmla="*/ 499 w 2743"/>
                  <a:gd name="T111" fmla="*/ 27 h 111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743" h="1111">
                    <a:moveTo>
                      <a:pt x="0" y="23"/>
                    </a:moveTo>
                    <a:cubicBezTo>
                      <a:pt x="70" y="0"/>
                      <a:pt x="36" y="1"/>
                      <a:pt x="101" y="14"/>
                    </a:cubicBezTo>
                    <a:cubicBezTo>
                      <a:pt x="168" y="59"/>
                      <a:pt x="240" y="54"/>
                      <a:pt x="320" y="60"/>
                    </a:cubicBezTo>
                    <a:cubicBezTo>
                      <a:pt x="329" y="63"/>
                      <a:pt x="341" y="62"/>
                      <a:pt x="348" y="69"/>
                    </a:cubicBezTo>
                    <a:cubicBezTo>
                      <a:pt x="355" y="76"/>
                      <a:pt x="352" y="88"/>
                      <a:pt x="357" y="96"/>
                    </a:cubicBezTo>
                    <a:cubicBezTo>
                      <a:pt x="367" y="113"/>
                      <a:pt x="382" y="126"/>
                      <a:pt x="393" y="142"/>
                    </a:cubicBezTo>
                    <a:cubicBezTo>
                      <a:pt x="418" y="218"/>
                      <a:pt x="383" y="128"/>
                      <a:pt x="421" y="188"/>
                    </a:cubicBezTo>
                    <a:cubicBezTo>
                      <a:pt x="462" y="255"/>
                      <a:pt x="396" y="179"/>
                      <a:pt x="448" y="234"/>
                    </a:cubicBezTo>
                    <a:cubicBezTo>
                      <a:pt x="465" y="285"/>
                      <a:pt x="510" y="294"/>
                      <a:pt x="540" y="334"/>
                    </a:cubicBezTo>
                    <a:cubicBezTo>
                      <a:pt x="594" y="406"/>
                      <a:pt x="551" y="373"/>
                      <a:pt x="604" y="407"/>
                    </a:cubicBezTo>
                    <a:cubicBezTo>
                      <a:pt x="623" y="485"/>
                      <a:pt x="648" y="586"/>
                      <a:pt x="585" y="645"/>
                    </a:cubicBezTo>
                    <a:cubicBezTo>
                      <a:pt x="565" y="706"/>
                      <a:pt x="604" y="786"/>
                      <a:pt x="622" y="846"/>
                    </a:cubicBezTo>
                    <a:cubicBezTo>
                      <a:pt x="627" y="864"/>
                      <a:pt x="624" y="891"/>
                      <a:pt x="640" y="901"/>
                    </a:cubicBezTo>
                    <a:cubicBezTo>
                      <a:pt x="649" y="907"/>
                      <a:pt x="659" y="913"/>
                      <a:pt x="668" y="919"/>
                    </a:cubicBezTo>
                    <a:cubicBezTo>
                      <a:pt x="674" y="910"/>
                      <a:pt x="675" y="892"/>
                      <a:pt x="686" y="892"/>
                    </a:cubicBezTo>
                    <a:cubicBezTo>
                      <a:pt x="698" y="892"/>
                      <a:pt x="711" y="941"/>
                      <a:pt x="713" y="947"/>
                    </a:cubicBezTo>
                    <a:cubicBezTo>
                      <a:pt x="727" y="1006"/>
                      <a:pt x="719" y="1051"/>
                      <a:pt x="768" y="1084"/>
                    </a:cubicBezTo>
                    <a:cubicBezTo>
                      <a:pt x="774" y="1093"/>
                      <a:pt x="775" y="1111"/>
                      <a:pt x="786" y="1111"/>
                    </a:cubicBezTo>
                    <a:cubicBezTo>
                      <a:pt x="796" y="1111"/>
                      <a:pt x="792" y="1093"/>
                      <a:pt x="796" y="1084"/>
                    </a:cubicBezTo>
                    <a:cubicBezTo>
                      <a:pt x="801" y="1074"/>
                      <a:pt x="806" y="1064"/>
                      <a:pt x="814" y="1056"/>
                    </a:cubicBezTo>
                    <a:cubicBezTo>
                      <a:pt x="831" y="1038"/>
                      <a:pt x="847" y="1036"/>
                      <a:pt x="869" y="1029"/>
                    </a:cubicBezTo>
                    <a:cubicBezTo>
                      <a:pt x="881" y="1066"/>
                      <a:pt x="888" y="1092"/>
                      <a:pt x="924" y="1056"/>
                    </a:cubicBezTo>
                    <a:cubicBezTo>
                      <a:pt x="930" y="1038"/>
                      <a:pt x="936" y="1020"/>
                      <a:pt x="942" y="1002"/>
                    </a:cubicBezTo>
                    <a:cubicBezTo>
                      <a:pt x="945" y="993"/>
                      <a:pt x="951" y="974"/>
                      <a:pt x="951" y="974"/>
                    </a:cubicBezTo>
                    <a:cubicBezTo>
                      <a:pt x="959" y="918"/>
                      <a:pt x="953" y="891"/>
                      <a:pt x="1006" y="874"/>
                    </a:cubicBezTo>
                    <a:cubicBezTo>
                      <a:pt x="1012" y="868"/>
                      <a:pt x="1020" y="863"/>
                      <a:pt x="1024" y="855"/>
                    </a:cubicBezTo>
                    <a:cubicBezTo>
                      <a:pt x="1081" y="738"/>
                      <a:pt x="960" y="804"/>
                      <a:pt x="1234" y="791"/>
                    </a:cubicBezTo>
                    <a:cubicBezTo>
                      <a:pt x="1252" y="743"/>
                      <a:pt x="1282" y="751"/>
                      <a:pt x="1326" y="736"/>
                    </a:cubicBezTo>
                    <a:cubicBezTo>
                      <a:pt x="1335" y="733"/>
                      <a:pt x="1344" y="730"/>
                      <a:pt x="1353" y="727"/>
                    </a:cubicBezTo>
                    <a:cubicBezTo>
                      <a:pt x="1362" y="724"/>
                      <a:pt x="1381" y="718"/>
                      <a:pt x="1381" y="718"/>
                    </a:cubicBezTo>
                    <a:cubicBezTo>
                      <a:pt x="1443" y="677"/>
                      <a:pt x="1421" y="698"/>
                      <a:pt x="1454" y="663"/>
                    </a:cubicBezTo>
                    <a:cubicBezTo>
                      <a:pt x="1464" y="632"/>
                      <a:pt x="1474" y="580"/>
                      <a:pt x="1509" y="563"/>
                    </a:cubicBezTo>
                    <a:cubicBezTo>
                      <a:pt x="1514" y="561"/>
                      <a:pt x="1575" y="540"/>
                      <a:pt x="1591" y="535"/>
                    </a:cubicBezTo>
                    <a:cubicBezTo>
                      <a:pt x="1600" y="532"/>
                      <a:pt x="1618" y="526"/>
                      <a:pt x="1618" y="526"/>
                    </a:cubicBezTo>
                    <a:cubicBezTo>
                      <a:pt x="1693" y="533"/>
                      <a:pt x="1750" y="549"/>
                      <a:pt x="1820" y="572"/>
                    </a:cubicBezTo>
                    <a:cubicBezTo>
                      <a:pt x="1838" y="578"/>
                      <a:pt x="1856" y="584"/>
                      <a:pt x="1874" y="590"/>
                    </a:cubicBezTo>
                    <a:cubicBezTo>
                      <a:pt x="1883" y="593"/>
                      <a:pt x="1902" y="599"/>
                      <a:pt x="1902" y="599"/>
                    </a:cubicBezTo>
                    <a:cubicBezTo>
                      <a:pt x="1923" y="621"/>
                      <a:pt x="1926" y="642"/>
                      <a:pt x="1948" y="663"/>
                    </a:cubicBezTo>
                    <a:cubicBezTo>
                      <a:pt x="1951" y="672"/>
                      <a:pt x="1962" y="715"/>
                      <a:pt x="1975" y="718"/>
                    </a:cubicBezTo>
                    <a:cubicBezTo>
                      <a:pt x="1983" y="720"/>
                      <a:pt x="2015" y="688"/>
                      <a:pt x="2021" y="682"/>
                    </a:cubicBezTo>
                    <a:cubicBezTo>
                      <a:pt x="2024" y="691"/>
                      <a:pt x="2034" y="700"/>
                      <a:pt x="2030" y="709"/>
                    </a:cubicBezTo>
                    <a:cubicBezTo>
                      <a:pt x="2015" y="744"/>
                      <a:pt x="1949" y="713"/>
                      <a:pt x="1929" y="709"/>
                    </a:cubicBezTo>
                    <a:cubicBezTo>
                      <a:pt x="1957" y="706"/>
                      <a:pt x="1986" y="710"/>
                      <a:pt x="2012" y="700"/>
                    </a:cubicBezTo>
                    <a:cubicBezTo>
                      <a:pt x="2021" y="696"/>
                      <a:pt x="2015" y="680"/>
                      <a:pt x="2021" y="672"/>
                    </a:cubicBezTo>
                    <a:cubicBezTo>
                      <a:pt x="2034" y="656"/>
                      <a:pt x="2058" y="651"/>
                      <a:pt x="2076" y="645"/>
                    </a:cubicBezTo>
                    <a:cubicBezTo>
                      <a:pt x="2121" y="654"/>
                      <a:pt x="2156" y="674"/>
                      <a:pt x="2194" y="700"/>
                    </a:cubicBezTo>
                    <a:cubicBezTo>
                      <a:pt x="2202" y="698"/>
                      <a:pt x="2255" y="690"/>
                      <a:pt x="2268" y="682"/>
                    </a:cubicBezTo>
                    <a:cubicBezTo>
                      <a:pt x="2298" y="664"/>
                      <a:pt x="2322" y="631"/>
                      <a:pt x="2350" y="608"/>
                    </a:cubicBezTo>
                    <a:cubicBezTo>
                      <a:pt x="2374" y="589"/>
                      <a:pt x="2378" y="595"/>
                      <a:pt x="2396" y="572"/>
                    </a:cubicBezTo>
                    <a:cubicBezTo>
                      <a:pt x="2415" y="549"/>
                      <a:pt x="2411" y="512"/>
                      <a:pt x="2432" y="490"/>
                    </a:cubicBezTo>
                    <a:cubicBezTo>
                      <a:pt x="2453" y="468"/>
                      <a:pt x="2473" y="454"/>
                      <a:pt x="2496" y="435"/>
                    </a:cubicBezTo>
                    <a:cubicBezTo>
                      <a:pt x="2503" y="429"/>
                      <a:pt x="2506" y="418"/>
                      <a:pt x="2514" y="416"/>
                    </a:cubicBezTo>
                    <a:cubicBezTo>
                      <a:pt x="2547" y="408"/>
                      <a:pt x="2581" y="410"/>
                      <a:pt x="2615" y="407"/>
                    </a:cubicBezTo>
                    <a:cubicBezTo>
                      <a:pt x="2639" y="410"/>
                      <a:pt x="2664" y="409"/>
                      <a:pt x="2688" y="416"/>
                    </a:cubicBezTo>
                    <a:cubicBezTo>
                      <a:pt x="2699" y="419"/>
                      <a:pt x="2706" y="430"/>
                      <a:pt x="2716" y="435"/>
                    </a:cubicBezTo>
                    <a:cubicBezTo>
                      <a:pt x="2724" y="439"/>
                      <a:pt x="2743" y="444"/>
                      <a:pt x="2743" y="444"/>
                    </a:cubicBezTo>
                  </a:path>
                </a:pathLst>
              </a:custGeom>
              <a:noFill/>
              <a:ln w="762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6392" name="图片 85">
              <a:extLst>
                <a:ext uri="{FF2B5EF4-FFF2-40B4-BE49-F238E27FC236}">
                  <a16:creationId xmlns:a16="http://schemas.microsoft.com/office/drawing/2014/main" xmlns="" id="{06C09286-BB12-4DE6-B68E-6963EFEE4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4110"/>
              <a:ext cx="122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09" grpId="0"/>
      <p:bldP spid="359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>
            <a:extLst>
              <a:ext uri="{FF2B5EF4-FFF2-40B4-BE49-F238E27FC236}">
                <a16:creationId xmlns:a16="http://schemas.microsoft.com/office/drawing/2014/main" xmlns="" id="{19D0EF11-9FEB-4F00-A19B-595F6A9FC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1331913"/>
            <a:ext cx="41052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kumimoji="1"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省区轮廓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形象记忆</a:t>
            </a:r>
          </a:p>
        </p:txBody>
      </p:sp>
      <p:pic>
        <p:nvPicPr>
          <p:cNvPr id="17411" name="Picture 6">
            <a:extLst>
              <a:ext uri="{FF2B5EF4-FFF2-40B4-BE49-F238E27FC236}">
                <a16:creationId xmlns:a16="http://schemas.microsoft.com/office/drawing/2014/main" xmlns="" id="{9665B7FE-62D6-4319-8A78-17FA13667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63" y="2643188"/>
            <a:ext cx="1439862" cy="121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7" descr="新疆">
            <a:extLst>
              <a:ext uri="{FF2B5EF4-FFF2-40B4-BE49-F238E27FC236}">
                <a16:creationId xmlns:a16="http://schemas.microsoft.com/office/drawing/2014/main" xmlns="" id="{A33354DE-67F8-46AB-A72E-B837AFE28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2500313"/>
            <a:ext cx="1728787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8">
            <a:extLst>
              <a:ext uri="{FF2B5EF4-FFF2-40B4-BE49-F238E27FC236}">
                <a16:creationId xmlns:a16="http://schemas.microsoft.com/office/drawing/2014/main" xmlns="" id="{AA6F465D-C501-4B22-8B93-B4C5FC034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4110038"/>
            <a:ext cx="2987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2000">
                <a:latin typeface="Arial" panose="020B0604020202020204" pitchFamily="34" charset="0"/>
                <a:ea typeface="黑体" panose="02010609060101010101" pitchFamily="49" charset="-122"/>
              </a:rPr>
              <a:t>新疆维吾尔自治区 </a:t>
            </a:r>
            <a:r>
              <a:rPr lang="en-US" altLang="zh-CN" sz="2000">
                <a:latin typeface="Arial" panose="020B0604020202020204" pitchFamily="34" charset="0"/>
                <a:ea typeface="黑体" panose="02010609060101010101" pitchFamily="49" charset="-122"/>
              </a:rPr>
              <a:t>——</a:t>
            </a:r>
          </a:p>
        </p:txBody>
      </p:sp>
      <p:sp>
        <p:nvSpPr>
          <p:cNvPr id="17414" name="Text Box 9">
            <a:extLst>
              <a:ext uri="{FF2B5EF4-FFF2-40B4-BE49-F238E27FC236}">
                <a16:creationId xmlns:a16="http://schemas.microsoft.com/office/drawing/2014/main" xmlns="" id="{4DB1B0AE-BEF4-4922-AEF7-AD0AB9444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100" y="4110038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2000">
                <a:latin typeface="Arial" panose="020B0604020202020204" pitchFamily="34" charset="0"/>
                <a:ea typeface="黑体" panose="02010609060101010101" pitchFamily="49" charset="-122"/>
              </a:rPr>
              <a:t>牛头</a:t>
            </a:r>
          </a:p>
        </p:txBody>
      </p:sp>
      <p:pic>
        <p:nvPicPr>
          <p:cNvPr id="17415" name="Picture 10">
            <a:extLst>
              <a:ext uri="{FF2B5EF4-FFF2-40B4-BE49-F238E27FC236}">
                <a16:creationId xmlns:a16="http://schemas.microsoft.com/office/drawing/2014/main" xmlns="" id="{BCD3F83F-7F0A-432A-8CF2-6B754F84E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3" y="2571750"/>
            <a:ext cx="1463675" cy="1368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11" descr="黑龙江">
            <a:extLst>
              <a:ext uri="{FF2B5EF4-FFF2-40B4-BE49-F238E27FC236}">
                <a16:creationId xmlns:a16="http://schemas.microsoft.com/office/drawing/2014/main" xmlns="" id="{C339104A-D6CD-4CBB-A945-F0C0C1913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5" y="2643188"/>
            <a:ext cx="122396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 Box 12">
            <a:extLst>
              <a:ext uri="{FF2B5EF4-FFF2-40B4-BE49-F238E27FC236}">
                <a16:creationId xmlns:a16="http://schemas.microsoft.com/office/drawing/2014/main" xmlns="" id="{9AF1ADF1-ED24-455A-ACFA-DC3F6CF8F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3338" y="4084638"/>
            <a:ext cx="2987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2000">
                <a:latin typeface="Arial" panose="020B0604020202020204" pitchFamily="34" charset="0"/>
                <a:ea typeface="黑体" panose="02010609060101010101" pitchFamily="49" charset="-122"/>
              </a:rPr>
              <a:t>黑龙江省   </a:t>
            </a:r>
            <a:r>
              <a:rPr lang="en-US" altLang="zh-CN" sz="2000">
                <a:latin typeface="Arial" panose="020B0604020202020204" pitchFamily="34" charset="0"/>
                <a:ea typeface="黑体" panose="02010609060101010101" pitchFamily="49" charset="-122"/>
              </a:rPr>
              <a:t>——</a:t>
            </a:r>
          </a:p>
        </p:txBody>
      </p:sp>
      <p:sp>
        <p:nvSpPr>
          <p:cNvPr id="17418" name="Text Box 13">
            <a:extLst>
              <a:ext uri="{FF2B5EF4-FFF2-40B4-BE49-F238E27FC236}">
                <a16:creationId xmlns:a16="http://schemas.microsoft.com/office/drawing/2014/main" xmlns="" id="{6670337D-D521-4699-86F9-DC88FC179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5975" y="4071938"/>
            <a:ext cx="865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2000">
                <a:latin typeface="Arial" panose="020B0604020202020204" pitchFamily="34" charset="0"/>
                <a:ea typeface="黑体" panose="02010609060101010101" pitchFamily="49" charset="-122"/>
              </a:rPr>
              <a:t>天鹅</a:t>
            </a:r>
          </a:p>
        </p:txBody>
      </p:sp>
      <p:sp>
        <p:nvSpPr>
          <p:cNvPr id="17419" name="标题 2">
            <a:extLst>
              <a:ext uri="{FF2B5EF4-FFF2-40B4-BE49-F238E27FC236}">
                <a16:creationId xmlns:a16="http://schemas.microsoft.com/office/drawing/2014/main" xmlns="" id="{09838392-96DB-44A5-9C87-3DA3696F6494}"/>
              </a:ext>
            </a:extLst>
          </p:cNvPr>
          <p:cNvSpPr txBox="1">
            <a:spLocks/>
          </p:cNvSpPr>
          <p:nvPr/>
        </p:nvSpPr>
        <p:spPr bwMode="auto">
          <a:xfrm>
            <a:off x="971550" y="277813"/>
            <a:ext cx="770413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</a:rPr>
              <a:t>34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个省级行政区域的位置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>
            <a:extLst>
              <a:ext uri="{FF2B5EF4-FFF2-40B4-BE49-F238E27FC236}">
                <a16:creationId xmlns:a16="http://schemas.microsoft.com/office/drawing/2014/main" xmlns="" id="{87F9F878-20CF-4365-B59B-6B94F459E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1203325"/>
            <a:ext cx="1119188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6" descr="云南">
            <a:extLst>
              <a:ext uri="{FF2B5EF4-FFF2-40B4-BE49-F238E27FC236}">
                <a16:creationId xmlns:a16="http://schemas.microsoft.com/office/drawing/2014/main" xmlns="" id="{05B9F357-B284-41B8-A8AD-DF94BD5F0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1131888"/>
            <a:ext cx="1220787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7">
            <a:extLst>
              <a:ext uri="{FF2B5EF4-FFF2-40B4-BE49-F238E27FC236}">
                <a16:creationId xmlns:a16="http://schemas.microsoft.com/office/drawing/2014/main" xmlns="" id="{BAAD399A-8912-4712-A284-46426436B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13" y="1160463"/>
            <a:ext cx="1584325" cy="12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8" descr="广东">
            <a:extLst>
              <a:ext uri="{FF2B5EF4-FFF2-40B4-BE49-F238E27FC236}">
                <a16:creationId xmlns:a16="http://schemas.microsoft.com/office/drawing/2014/main" xmlns="" id="{49EA0C08-1991-41EE-B292-061B237C6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1276350"/>
            <a:ext cx="13684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9">
            <a:extLst>
              <a:ext uri="{FF2B5EF4-FFF2-40B4-BE49-F238E27FC236}">
                <a16:creationId xmlns:a16="http://schemas.microsoft.com/office/drawing/2014/main" xmlns="" id="{BC36A956-F1B7-439D-88D8-92F3A6B63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3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3" y="3219450"/>
            <a:ext cx="830262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10" descr="陕西">
            <a:extLst>
              <a:ext uri="{FF2B5EF4-FFF2-40B4-BE49-F238E27FC236}">
                <a16:creationId xmlns:a16="http://schemas.microsoft.com/office/drawing/2014/main" xmlns="" id="{66721A48-E798-4AA3-9541-B947E2932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3292475"/>
            <a:ext cx="773113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1">
            <a:extLst>
              <a:ext uri="{FF2B5EF4-FFF2-40B4-BE49-F238E27FC236}">
                <a16:creationId xmlns:a16="http://schemas.microsoft.com/office/drawing/2014/main" xmlns="" id="{C81679C2-F73F-4E2B-AF3E-34064FB47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0" y="3219450"/>
            <a:ext cx="136842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441" name="Group 14">
            <a:extLst>
              <a:ext uri="{FF2B5EF4-FFF2-40B4-BE49-F238E27FC236}">
                <a16:creationId xmlns:a16="http://schemas.microsoft.com/office/drawing/2014/main" xmlns="" id="{B0B5A67C-6C84-4084-8554-9B8C14CF0778}"/>
              </a:ext>
            </a:extLst>
          </p:cNvPr>
          <p:cNvGrpSpPr>
            <a:grpSpLocks/>
          </p:cNvGrpSpPr>
          <p:nvPr/>
        </p:nvGrpSpPr>
        <p:grpSpPr bwMode="auto">
          <a:xfrm>
            <a:off x="4716463" y="3363913"/>
            <a:ext cx="1511300" cy="1047750"/>
            <a:chOff x="3470" y="1892"/>
            <a:chExt cx="952" cy="660"/>
          </a:xfrm>
        </p:grpSpPr>
        <p:pic>
          <p:nvPicPr>
            <p:cNvPr id="18447" name="Picture 12" descr="湖南">
              <a:extLst>
                <a:ext uri="{FF2B5EF4-FFF2-40B4-BE49-F238E27FC236}">
                  <a16:creationId xmlns:a16="http://schemas.microsoft.com/office/drawing/2014/main" xmlns="" id="{5B23FF0A-F446-49AF-AB21-58C05431AA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0" y="1938"/>
              <a:ext cx="510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8" name="Picture 13" descr="江西">
              <a:extLst>
                <a:ext uri="{FF2B5EF4-FFF2-40B4-BE49-F238E27FC236}">
                  <a16:creationId xmlns:a16="http://schemas.microsoft.com/office/drawing/2014/main" xmlns="" id="{6967C573-194F-4678-8311-D07BFA3F6E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4" y="1892"/>
              <a:ext cx="458" cy="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42" name="Text Box 15">
            <a:extLst>
              <a:ext uri="{FF2B5EF4-FFF2-40B4-BE49-F238E27FC236}">
                <a16:creationId xmlns:a16="http://schemas.microsoft.com/office/drawing/2014/main" xmlns="" id="{71C313F1-A797-403A-8D61-9B0D4D32B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425" y="2571750"/>
            <a:ext cx="2987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2000">
                <a:latin typeface="Arial" panose="020B0604020202020204" pitchFamily="34" charset="0"/>
                <a:ea typeface="黑体" panose="02010609060101010101" pitchFamily="49" charset="-122"/>
              </a:rPr>
              <a:t>云南省   </a:t>
            </a:r>
            <a:r>
              <a:rPr lang="en-US" altLang="zh-CN" sz="2000">
                <a:latin typeface="Arial" panose="020B0604020202020204" pitchFamily="34" charset="0"/>
                <a:ea typeface="黑体" panose="02010609060101010101" pitchFamily="49" charset="-122"/>
              </a:rPr>
              <a:t>——   </a:t>
            </a:r>
            <a:r>
              <a:rPr lang="zh-CN" altLang="en-US" sz="2000">
                <a:latin typeface="Arial" panose="020B0604020202020204" pitchFamily="34" charset="0"/>
                <a:ea typeface="黑体" panose="02010609060101010101" pitchFamily="49" charset="-122"/>
              </a:rPr>
              <a:t>孔雀</a:t>
            </a:r>
          </a:p>
        </p:txBody>
      </p:sp>
      <p:sp>
        <p:nvSpPr>
          <p:cNvPr id="18443" name="Text Box 16">
            <a:extLst>
              <a:ext uri="{FF2B5EF4-FFF2-40B4-BE49-F238E27FC236}">
                <a16:creationId xmlns:a16="http://schemas.microsoft.com/office/drawing/2014/main" xmlns="" id="{AAA3AADB-5D19-48CE-934D-99A622767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0" y="2571750"/>
            <a:ext cx="2987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2000">
                <a:latin typeface="Arial" panose="020B0604020202020204" pitchFamily="34" charset="0"/>
                <a:ea typeface="黑体" panose="02010609060101010101" pitchFamily="49" charset="-122"/>
              </a:rPr>
              <a:t>广东省   </a:t>
            </a:r>
            <a:r>
              <a:rPr lang="en-US" altLang="zh-CN" sz="2000">
                <a:latin typeface="Arial" panose="020B0604020202020204" pitchFamily="34" charset="0"/>
                <a:ea typeface="黑体" panose="02010609060101010101" pitchFamily="49" charset="-122"/>
              </a:rPr>
              <a:t>——   </a:t>
            </a:r>
            <a:r>
              <a:rPr lang="zh-CN" altLang="en-US" sz="2000">
                <a:latin typeface="Arial" panose="020B0604020202020204" pitchFamily="34" charset="0"/>
                <a:ea typeface="黑体" panose="02010609060101010101" pitchFamily="49" charset="-122"/>
              </a:rPr>
              <a:t>大象头</a:t>
            </a:r>
          </a:p>
        </p:txBody>
      </p:sp>
      <p:sp>
        <p:nvSpPr>
          <p:cNvPr id="18444" name="Text Box 17">
            <a:extLst>
              <a:ext uri="{FF2B5EF4-FFF2-40B4-BE49-F238E27FC236}">
                <a16:creationId xmlns:a16="http://schemas.microsoft.com/office/drawing/2014/main" xmlns="" id="{5470BE28-2812-4B5D-A79A-316684B9D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25" y="4622800"/>
            <a:ext cx="2987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2000">
                <a:latin typeface="Arial" panose="020B0604020202020204" pitchFamily="34" charset="0"/>
                <a:ea typeface="黑体" panose="02010609060101010101" pitchFamily="49" charset="-122"/>
              </a:rPr>
              <a:t>陕西省   </a:t>
            </a:r>
            <a:r>
              <a:rPr lang="en-US" altLang="zh-CN" sz="2000">
                <a:latin typeface="Arial" panose="020B0604020202020204" pitchFamily="34" charset="0"/>
                <a:ea typeface="黑体" panose="02010609060101010101" pitchFamily="49" charset="-122"/>
              </a:rPr>
              <a:t>——   </a:t>
            </a:r>
            <a:r>
              <a:rPr lang="zh-CN" altLang="en-US" sz="2000">
                <a:latin typeface="Arial" panose="020B0604020202020204" pitchFamily="34" charset="0"/>
                <a:ea typeface="黑体" panose="02010609060101010101" pitchFamily="49" charset="-122"/>
              </a:rPr>
              <a:t>跪俑</a:t>
            </a:r>
          </a:p>
        </p:txBody>
      </p:sp>
      <p:sp>
        <p:nvSpPr>
          <p:cNvPr id="18445" name="Text Box 18">
            <a:extLst>
              <a:ext uri="{FF2B5EF4-FFF2-40B4-BE49-F238E27FC236}">
                <a16:creationId xmlns:a16="http://schemas.microsoft.com/office/drawing/2014/main" xmlns="" id="{3838ADEE-536B-427D-A998-A8751266B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4551363"/>
            <a:ext cx="4176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2000">
                <a:latin typeface="Arial" panose="020B0604020202020204" pitchFamily="34" charset="0"/>
                <a:ea typeface="黑体" panose="02010609060101010101" pitchFamily="49" charset="-122"/>
              </a:rPr>
              <a:t>湖南省、江西省   </a:t>
            </a:r>
            <a:r>
              <a:rPr lang="en-US" altLang="zh-CN" sz="2000">
                <a:latin typeface="Arial" panose="020B0604020202020204" pitchFamily="34" charset="0"/>
                <a:ea typeface="黑体" panose="02010609060101010101" pitchFamily="49" charset="-122"/>
              </a:rPr>
              <a:t>——   </a:t>
            </a:r>
            <a:r>
              <a:rPr lang="zh-CN" altLang="en-US" sz="2000">
                <a:latin typeface="Arial" panose="020B0604020202020204" pitchFamily="34" charset="0"/>
                <a:ea typeface="黑体" panose="02010609060101010101" pitchFamily="49" charset="-122"/>
              </a:rPr>
              <a:t>兄妹头像</a:t>
            </a:r>
          </a:p>
        </p:txBody>
      </p:sp>
      <p:sp>
        <p:nvSpPr>
          <p:cNvPr id="18446" name="标题 2">
            <a:extLst>
              <a:ext uri="{FF2B5EF4-FFF2-40B4-BE49-F238E27FC236}">
                <a16:creationId xmlns:a16="http://schemas.microsoft.com/office/drawing/2014/main" xmlns="" id="{06C11066-1CA3-4445-9325-C9E830130882}"/>
              </a:ext>
            </a:extLst>
          </p:cNvPr>
          <p:cNvSpPr txBox="1">
            <a:spLocks/>
          </p:cNvSpPr>
          <p:nvPr/>
        </p:nvSpPr>
        <p:spPr bwMode="auto">
          <a:xfrm>
            <a:off x="971550" y="277813"/>
            <a:ext cx="770413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</a:rPr>
              <a:t>34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个省级行政区域的位置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>
            <a:extLst>
              <a:ext uri="{FF2B5EF4-FFF2-40B4-BE49-F238E27FC236}">
                <a16:creationId xmlns:a16="http://schemas.microsoft.com/office/drawing/2014/main" xmlns="" id="{779DC6B8-99E0-455F-B7D6-7A4747650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1189038"/>
            <a:ext cx="56165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kumimoji="1"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以一省为中心，记忆相邻省区</a:t>
            </a:r>
          </a:p>
        </p:txBody>
      </p:sp>
      <p:grpSp>
        <p:nvGrpSpPr>
          <p:cNvPr id="19459" name="Group 16">
            <a:extLst>
              <a:ext uri="{FF2B5EF4-FFF2-40B4-BE49-F238E27FC236}">
                <a16:creationId xmlns:a16="http://schemas.microsoft.com/office/drawing/2014/main" xmlns="" id="{51A888B7-67D8-4666-960A-B0648BC10FF8}"/>
              </a:ext>
            </a:extLst>
          </p:cNvPr>
          <p:cNvGrpSpPr>
            <a:grpSpLocks/>
          </p:cNvGrpSpPr>
          <p:nvPr/>
        </p:nvGrpSpPr>
        <p:grpSpPr bwMode="auto">
          <a:xfrm>
            <a:off x="1547813" y="2859088"/>
            <a:ext cx="1598612" cy="769937"/>
            <a:chOff x="2553" y="1874"/>
            <a:chExt cx="1007" cy="485"/>
          </a:xfrm>
        </p:grpSpPr>
        <p:pic>
          <p:nvPicPr>
            <p:cNvPr id="19475" name="Picture 14" descr="山东">
              <a:extLst>
                <a:ext uri="{FF2B5EF4-FFF2-40B4-BE49-F238E27FC236}">
                  <a16:creationId xmlns:a16="http://schemas.microsoft.com/office/drawing/2014/main" xmlns="" id="{08B582C0-A37E-4E5E-AAD4-6B570663C8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3" y="1874"/>
              <a:ext cx="1007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6" name="WordArt 15">
              <a:extLst>
                <a:ext uri="{FF2B5EF4-FFF2-40B4-BE49-F238E27FC236}">
                  <a16:creationId xmlns:a16="http://schemas.microsoft.com/office/drawing/2014/main" xmlns="" id="{B1EF1C0D-C65D-4310-BC3C-9A3DA748ADB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744" y="2028"/>
              <a:ext cx="499" cy="1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ja-JP" altLang="en-US" sz="1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山东省</a:t>
              </a:r>
              <a:endParaRPr lang="en-U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40978" name="Group 18">
            <a:extLst>
              <a:ext uri="{FF2B5EF4-FFF2-40B4-BE49-F238E27FC236}">
                <a16:creationId xmlns:a16="http://schemas.microsoft.com/office/drawing/2014/main" xmlns="" id="{C1FE6307-1BE9-43C4-8918-5CD5A411781A}"/>
              </a:ext>
            </a:extLst>
          </p:cNvPr>
          <p:cNvGrpSpPr>
            <a:grpSpLocks/>
          </p:cNvGrpSpPr>
          <p:nvPr/>
        </p:nvGrpSpPr>
        <p:grpSpPr bwMode="auto">
          <a:xfrm>
            <a:off x="1243013" y="1924050"/>
            <a:ext cx="1243012" cy="1395413"/>
            <a:chOff x="2326" y="1257"/>
            <a:chExt cx="783" cy="879"/>
          </a:xfrm>
        </p:grpSpPr>
        <p:pic>
          <p:nvPicPr>
            <p:cNvPr id="19473" name="Picture 11" descr="河北">
              <a:extLst>
                <a:ext uri="{FF2B5EF4-FFF2-40B4-BE49-F238E27FC236}">
                  <a16:creationId xmlns:a16="http://schemas.microsoft.com/office/drawing/2014/main" xmlns="" id="{2707B311-8B9D-4ED5-A2F8-A026BB9836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6" y="1257"/>
              <a:ext cx="783" cy="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4" name="WordArt 17">
              <a:extLst>
                <a:ext uri="{FF2B5EF4-FFF2-40B4-BE49-F238E27FC236}">
                  <a16:creationId xmlns:a16="http://schemas.microsoft.com/office/drawing/2014/main" xmlns="" id="{429A131D-796F-440D-BD10-FF12CFBAE34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5400000">
              <a:off x="2237" y="1673"/>
              <a:ext cx="559" cy="182"/>
            </a:xfrm>
            <a:prstGeom prst="rect">
              <a:avLst/>
            </a:prstGeom>
          </p:spPr>
          <p:txBody>
            <a:bodyPr vert="ea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ja-JP" altLang="en-US" sz="1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河北省</a:t>
              </a:r>
              <a:endParaRPr lang="en-U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40986" name="Group 26">
            <a:extLst>
              <a:ext uri="{FF2B5EF4-FFF2-40B4-BE49-F238E27FC236}">
                <a16:creationId xmlns:a16="http://schemas.microsoft.com/office/drawing/2014/main" xmlns="" id="{0956556A-2F73-48A7-A534-AEAB49E8AEA3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3290888"/>
            <a:ext cx="1328737" cy="1036637"/>
            <a:chOff x="1701" y="2146"/>
            <a:chExt cx="837" cy="653"/>
          </a:xfrm>
        </p:grpSpPr>
        <p:pic>
          <p:nvPicPr>
            <p:cNvPr id="19471" name="Picture 12" descr="河南">
              <a:extLst>
                <a:ext uri="{FF2B5EF4-FFF2-40B4-BE49-F238E27FC236}">
                  <a16:creationId xmlns:a16="http://schemas.microsoft.com/office/drawing/2014/main" xmlns="" id="{FDFC0ED7-23BE-4006-AB58-8CBC7F6252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" y="2146"/>
              <a:ext cx="837" cy="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2" name="WordArt 19">
              <a:extLst>
                <a:ext uri="{FF2B5EF4-FFF2-40B4-BE49-F238E27FC236}">
                  <a16:creationId xmlns:a16="http://schemas.microsoft.com/office/drawing/2014/main" xmlns="" id="{09F70625-7FC3-4AEF-B636-D5360083408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792" y="2391"/>
              <a:ext cx="544" cy="1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ja-JP" altLang="en-US" sz="1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河南省</a:t>
              </a:r>
              <a:endParaRPr lang="en-U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40987" name="Group 27">
            <a:extLst>
              <a:ext uri="{FF2B5EF4-FFF2-40B4-BE49-F238E27FC236}">
                <a16:creationId xmlns:a16="http://schemas.microsoft.com/office/drawing/2014/main" xmlns="" id="{6DCCE617-2CB5-40EE-BFBF-C036003F7A98}"/>
              </a:ext>
            </a:extLst>
          </p:cNvPr>
          <p:cNvGrpSpPr>
            <a:grpSpLocks/>
          </p:cNvGrpSpPr>
          <p:nvPr/>
        </p:nvGrpSpPr>
        <p:grpSpPr bwMode="auto">
          <a:xfrm>
            <a:off x="1619250" y="3617913"/>
            <a:ext cx="1065213" cy="1069975"/>
            <a:chOff x="2290" y="2352"/>
            <a:chExt cx="671" cy="674"/>
          </a:xfrm>
        </p:grpSpPr>
        <p:pic>
          <p:nvPicPr>
            <p:cNvPr id="19469" name="Picture 10" descr="安徽">
              <a:extLst>
                <a:ext uri="{FF2B5EF4-FFF2-40B4-BE49-F238E27FC236}">
                  <a16:creationId xmlns:a16="http://schemas.microsoft.com/office/drawing/2014/main" xmlns="" id="{4B822A19-6E6E-4EE7-8887-B0CDF4E5BC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2352"/>
              <a:ext cx="671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0" name="WordArt 20">
              <a:extLst>
                <a:ext uri="{FF2B5EF4-FFF2-40B4-BE49-F238E27FC236}">
                  <a16:creationId xmlns:a16="http://schemas.microsoft.com/office/drawing/2014/main" xmlns="" id="{3259ACFE-C014-42B2-8717-70BFEB81F0E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5400000">
              <a:off x="2381" y="2618"/>
              <a:ext cx="453" cy="181"/>
            </a:xfrm>
            <a:prstGeom prst="rect">
              <a:avLst/>
            </a:prstGeom>
          </p:spPr>
          <p:txBody>
            <a:bodyPr vert="ea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ja-JP" altLang="en-US" sz="1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安徽省</a:t>
              </a:r>
              <a:endParaRPr lang="en-US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40988" name="Group 28">
            <a:extLst>
              <a:ext uri="{FF2B5EF4-FFF2-40B4-BE49-F238E27FC236}">
                <a16:creationId xmlns:a16="http://schemas.microsoft.com/office/drawing/2014/main" xmlns="" id="{53D9BB85-146A-4C15-BB4F-3C9B1C2305AB}"/>
              </a:ext>
            </a:extLst>
          </p:cNvPr>
          <p:cNvGrpSpPr>
            <a:grpSpLocks/>
          </p:cNvGrpSpPr>
          <p:nvPr/>
        </p:nvGrpSpPr>
        <p:grpSpPr bwMode="auto">
          <a:xfrm>
            <a:off x="1890713" y="3475038"/>
            <a:ext cx="1241425" cy="881062"/>
            <a:chOff x="2461" y="2262"/>
            <a:chExt cx="782" cy="555"/>
          </a:xfrm>
        </p:grpSpPr>
        <p:pic>
          <p:nvPicPr>
            <p:cNvPr id="19467" name="Picture 13" descr="江苏">
              <a:extLst>
                <a:ext uri="{FF2B5EF4-FFF2-40B4-BE49-F238E27FC236}">
                  <a16:creationId xmlns:a16="http://schemas.microsoft.com/office/drawing/2014/main" xmlns="" id="{1F788AB3-E40D-4561-AD24-84CCD23A98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" y="2262"/>
              <a:ext cx="782" cy="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8" name="WordArt 21">
              <a:extLst>
                <a:ext uri="{FF2B5EF4-FFF2-40B4-BE49-F238E27FC236}">
                  <a16:creationId xmlns:a16="http://schemas.microsoft.com/office/drawing/2014/main" xmlns="" id="{22809C34-0D8F-4289-BFCA-D4D38B86E3A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2264409">
              <a:off x="2744" y="2482"/>
              <a:ext cx="378" cy="1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ja-JP" altLang="en-US" sz="1600" i="1" kern="10" normalizeH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江苏省</a:t>
              </a:r>
              <a:endParaRPr lang="en-US" sz="1600" i="1" kern="10" normalizeH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9464" name="Text Box 25">
            <a:extLst>
              <a:ext uri="{FF2B5EF4-FFF2-40B4-BE49-F238E27FC236}">
                <a16:creationId xmlns:a16="http://schemas.microsoft.com/office/drawing/2014/main" xmlns="" id="{D40E488F-CC98-4015-8206-E08ED0DDA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2463800"/>
            <a:ext cx="5473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2400">
                <a:latin typeface="Arial" panose="020B0604020202020204" pitchFamily="34" charset="0"/>
                <a:ea typeface="黑体" panose="02010609060101010101" pitchFamily="49" charset="-122"/>
              </a:rPr>
              <a:t>与山东省相邻的省级行政区域主要有：</a:t>
            </a:r>
          </a:p>
        </p:txBody>
      </p:sp>
      <p:sp>
        <p:nvSpPr>
          <p:cNvPr id="40990" name="Text Box 30">
            <a:extLst>
              <a:ext uri="{FF2B5EF4-FFF2-40B4-BE49-F238E27FC236}">
                <a16:creationId xmlns:a16="http://schemas.microsoft.com/office/drawing/2014/main" xmlns="" id="{F3AA62DF-966D-4B6A-9729-8066B332D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3219450"/>
            <a:ext cx="48958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24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河北省、河南省、安徽省和江苏省</a:t>
            </a:r>
          </a:p>
        </p:txBody>
      </p:sp>
      <p:sp>
        <p:nvSpPr>
          <p:cNvPr id="19466" name="标题 2">
            <a:extLst>
              <a:ext uri="{FF2B5EF4-FFF2-40B4-BE49-F238E27FC236}">
                <a16:creationId xmlns:a16="http://schemas.microsoft.com/office/drawing/2014/main" xmlns="" id="{9D2D9341-9C3E-4D1D-BF7A-996E8388085D}"/>
              </a:ext>
            </a:extLst>
          </p:cNvPr>
          <p:cNvSpPr txBox="1">
            <a:spLocks/>
          </p:cNvSpPr>
          <p:nvPr/>
        </p:nvSpPr>
        <p:spPr bwMode="auto">
          <a:xfrm>
            <a:off x="971550" y="277813"/>
            <a:ext cx="770413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</a:rPr>
              <a:t>34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个省级行政区域的位置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>
            <a:extLst>
              <a:ext uri="{FF2B5EF4-FFF2-40B4-BE49-F238E27FC236}">
                <a16:creationId xmlns:a16="http://schemas.microsoft.com/office/drawing/2014/main" xmlns="" id="{44499D18-9EC2-42C2-AE0B-E13523231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131888"/>
            <a:ext cx="56880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．根据其简称的由来分别记忆</a:t>
            </a:r>
          </a:p>
        </p:txBody>
      </p:sp>
      <p:sp>
        <p:nvSpPr>
          <p:cNvPr id="43014" name="Text Box 6">
            <a:extLst>
              <a:ext uri="{FF2B5EF4-FFF2-40B4-BE49-F238E27FC236}">
                <a16:creationId xmlns:a16="http://schemas.microsoft.com/office/drawing/2014/main" xmlns="" id="{C09C6984-1EED-46FB-8A0F-F11D632B1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708150"/>
            <a:ext cx="8064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）用全名中的一个或几个字作简称，如京、津、内蒙古等。</a:t>
            </a:r>
          </a:p>
        </p:txBody>
      </p:sp>
      <p:sp>
        <p:nvSpPr>
          <p:cNvPr id="43015" name="Text Box 7">
            <a:extLst>
              <a:ext uri="{FF2B5EF4-FFF2-40B4-BE49-F238E27FC236}">
                <a16:creationId xmlns:a16="http://schemas.microsoft.com/office/drawing/2014/main" xmlns="" id="{0B0CEEA7-C0BA-46C9-9397-0071EC5B7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165350"/>
            <a:ext cx="8064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）用主要河流名或山名作简称，如闽（福建有闽江）、湘（湖南有湘江）、皖（安徽有皖山）等。</a:t>
            </a:r>
          </a:p>
        </p:txBody>
      </p:sp>
      <p:sp>
        <p:nvSpPr>
          <p:cNvPr id="43016" name="Text Box 8">
            <a:extLst>
              <a:ext uri="{FF2B5EF4-FFF2-40B4-BE49-F238E27FC236}">
                <a16:creationId xmlns:a16="http://schemas.microsoft.com/office/drawing/2014/main" xmlns="" id="{30A71676-2157-4481-9895-5CAB49B0F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935288"/>
            <a:ext cx="8064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）用省级行政区域的历史名称作简称，如“鲁”是山东省的简称，春秋时期的鲁国在现在的山东省境内；“冀”是河北省的简称，古为冀州，等等。</a:t>
            </a:r>
          </a:p>
        </p:txBody>
      </p:sp>
      <p:sp>
        <p:nvSpPr>
          <p:cNvPr id="43017" name="Text Box 9">
            <a:extLst>
              <a:ext uri="{FF2B5EF4-FFF2-40B4-BE49-F238E27FC236}">
                <a16:creationId xmlns:a16="http://schemas.microsoft.com/office/drawing/2014/main" xmlns="" id="{4F11149D-38BF-424E-9696-C93B16DE7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013200"/>
            <a:ext cx="80645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）有两个简称的，如四川省（川或蜀）、云南省（云或滇）、甘肃省（甘或陇）、陕西省（陕或秦）、贵州省（贵或黔）、上海市（沪或申）等。</a:t>
            </a:r>
          </a:p>
        </p:txBody>
      </p:sp>
      <p:sp>
        <p:nvSpPr>
          <p:cNvPr id="20487" name="标题 2">
            <a:extLst>
              <a:ext uri="{FF2B5EF4-FFF2-40B4-BE49-F238E27FC236}">
                <a16:creationId xmlns:a16="http://schemas.microsoft.com/office/drawing/2014/main" xmlns="" id="{449CF344-B902-4029-B5CC-59BEB60DC79D}"/>
              </a:ext>
            </a:extLst>
          </p:cNvPr>
          <p:cNvSpPr txBox="1">
            <a:spLocks/>
          </p:cNvSpPr>
          <p:nvPr/>
        </p:nvSpPr>
        <p:spPr bwMode="auto">
          <a:xfrm>
            <a:off x="971550" y="277813"/>
            <a:ext cx="770413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</a:rPr>
              <a:t>34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个省级行政区域的简称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/>
      <p:bldP spid="43015" grpId="0"/>
      <p:bldP spid="43016" grpId="0"/>
      <p:bldP spid="430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>
            <a:extLst>
              <a:ext uri="{FF2B5EF4-FFF2-40B4-BE49-F238E27FC236}">
                <a16:creationId xmlns:a16="http://schemas.microsoft.com/office/drawing/2014/main" xmlns="" id="{6B11DB3A-92F6-4709-A997-4A2E8EE99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1203325"/>
            <a:ext cx="52562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．利用简称“三字经”来记忆</a:t>
            </a:r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xmlns="" id="{323C855B-284D-46C7-A944-909BD93DD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2278063"/>
            <a:ext cx="6048375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zh-CN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京津沪、黑吉辽，内蒙古、晋陕甘；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CN" altLang="zh-CN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青新宁、冀鲁豫，苏浙皖、湘鄂赣；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CN" altLang="zh-CN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川黔滇、桂粤闽，藏琼台、渝澳港。</a:t>
            </a:r>
            <a:endParaRPr lang="zh-CN" altLang="en-US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1508" name="标题 2">
            <a:extLst>
              <a:ext uri="{FF2B5EF4-FFF2-40B4-BE49-F238E27FC236}">
                <a16:creationId xmlns:a16="http://schemas.microsoft.com/office/drawing/2014/main" xmlns="" id="{9C2B6512-E8DD-4BE2-A4D5-6213903BD97A}"/>
              </a:ext>
            </a:extLst>
          </p:cNvPr>
          <p:cNvSpPr txBox="1">
            <a:spLocks/>
          </p:cNvSpPr>
          <p:nvPr/>
        </p:nvSpPr>
        <p:spPr bwMode="auto">
          <a:xfrm>
            <a:off x="971550" y="277813"/>
            <a:ext cx="770413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</a:rPr>
              <a:t>34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个省级行政区域的简称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>
            <a:extLst>
              <a:ext uri="{FF2B5EF4-FFF2-40B4-BE49-F238E27FC236}">
                <a16:creationId xmlns:a16="http://schemas.microsoft.com/office/drawing/2014/main" xmlns="" id="{A7BD5E54-97E1-479B-AAA2-39040D725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203325"/>
            <a:ext cx="48244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．联系生活实际记忆 </a:t>
            </a:r>
          </a:p>
        </p:txBody>
      </p:sp>
      <p:sp>
        <p:nvSpPr>
          <p:cNvPr id="22531" name="Text Box 6">
            <a:extLst>
              <a:ext uri="{FF2B5EF4-FFF2-40B4-BE49-F238E27FC236}">
                <a16:creationId xmlns:a16="http://schemas.microsoft.com/office/drawing/2014/main" xmlns="" id="{3448881B-34D6-407A-8CC2-EBB23299D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960563"/>
            <a:ext cx="7056438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Arial" panose="020B0604020202020204" pitchFamily="34" charset="0"/>
                <a:ea typeface="黑体" panose="02010609060101010101" pitchFamily="49" charset="-122"/>
              </a:rPr>
              <a:t>      如上海的沪剧、山西的晋剧、河南的豫剧等地方戏剧；湖南的湘绣、江苏的苏绣等传统工艺品；广东的粤语、福建的闽南语等地方方言等。</a:t>
            </a:r>
          </a:p>
        </p:txBody>
      </p:sp>
      <p:sp>
        <p:nvSpPr>
          <p:cNvPr id="22532" name="标题 2">
            <a:extLst>
              <a:ext uri="{FF2B5EF4-FFF2-40B4-BE49-F238E27FC236}">
                <a16:creationId xmlns:a16="http://schemas.microsoft.com/office/drawing/2014/main" xmlns="" id="{73FF0BB5-26CF-4E2D-B39B-5D91CDA133FB}"/>
              </a:ext>
            </a:extLst>
          </p:cNvPr>
          <p:cNvSpPr txBox="1">
            <a:spLocks/>
          </p:cNvSpPr>
          <p:nvPr/>
        </p:nvSpPr>
        <p:spPr bwMode="auto">
          <a:xfrm>
            <a:off x="971550" y="277813"/>
            <a:ext cx="770413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</a:rPr>
              <a:t>34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个省级行政区域的简称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>
            <a:extLst>
              <a:ext uri="{FF2B5EF4-FFF2-40B4-BE49-F238E27FC236}">
                <a16:creationId xmlns:a16="http://schemas.microsoft.com/office/drawing/2014/main" xmlns="" id="{03E9977D-664F-4E43-9EAF-DA61143F4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203325"/>
            <a:ext cx="48244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．利用成语帮助记忆 </a:t>
            </a:r>
          </a:p>
        </p:txBody>
      </p:sp>
      <p:sp>
        <p:nvSpPr>
          <p:cNvPr id="23555" name="Text Box 4">
            <a:extLst>
              <a:ext uri="{FF2B5EF4-FFF2-40B4-BE49-F238E27FC236}">
                <a16:creationId xmlns:a16="http://schemas.microsoft.com/office/drawing/2014/main" xmlns="" id="{1D6970A4-139D-4E60-837A-72690C9FC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355850"/>
            <a:ext cx="7129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2400">
                <a:latin typeface="Arial" panose="020B0604020202020204" pitchFamily="34" charset="0"/>
                <a:ea typeface="黑体" panose="02010609060101010101" pitchFamily="49" charset="-122"/>
              </a:rPr>
              <a:t>如秦晋之好、得陇望蜀、朝秦暮楚、黔驴技穷等。</a:t>
            </a:r>
            <a:r>
              <a:rPr lang="zh-CN" altLang="en-US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3556" name="标题 2">
            <a:extLst>
              <a:ext uri="{FF2B5EF4-FFF2-40B4-BE49-F238E27FC236}">
                <a16:creationId xmlns:a16="http://schemas.microsoft.com/office/drawing/2014/main" xmlns="" id="{4756C44C-142F-4458-9C75-1EA99F80EF31}"/>
              </a:ext>
            </a:extLst>
          </p:cNvPr>
          <p:cNvSpPr txBox="1">
            <a:spLocks/>
          </p:cNvSpPr>
          <p:nvPr/>
        </p:nvSpPr>
        <p:spPr bwMode="auto">
          <a:xfrm>
            <a:off x="971550" y="277813"/>
            <a:ext cx="770413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</a:rPr>
              <a:t>34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个省级行政区域的简称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>
            <a:extLst>
              <a:ext uri="{FF2B5EF4-FFF2-40B4-BE49-F238E27FC236}">
                <a16:creationId xmlns:a16="http://schemas.microsoft.com/office/drawing/2014/main" xmlns="" id="{7C900782-499E-4003-BC29-E558802A2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4100"/>
            <a:ext cx="5287963" cy="396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AutoShape 11">
            <a:extLst>
              <a:ext uri="{FF2B5EF4-FFF2-40B4-BE49-F238E27FC236}">
                <a16:creationId xmlns:a16="http://schemas.microsoft.com/office/drawing/2014/main" xmlns="" id="{E17835DC-C1F0-4C2A-9ADA-740903F09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2360613"/>
            <a:ext cx="3668713" cy="931862"/>
          </a:xfrm>
          <a:prstGeom prst="wedgeRoundRectCallout">
            <a:avLst>
              <a:gd name="adj1" fmla="val -71421"/>
              <a:gd name="adj2" fmla="val -54940"/>
              <a:gd name="adj3" fmla="val 16667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日本面积约</a:t>
            </a:r>
            <a:r>
              <a:rPr lang="en-US" altLang="zh-CN" sz="2400" dirty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37</a:t>
            </a:r>
            <a:r>
              <a:rPr lang="zh-CN" alt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万平方千米</a:t>
            </a:r>
          </a:p>
        </p:txBody>
      </p:sp>
      <p:sp>
        <p:nvSpPr>
          <p:cNvPr id="5130" name="AutoShape 10">
            <a:extLst>
              <a:ext uri="{FF2B5EF4-FFF2-40B4-BE49-F238E27FC236}">
                <a16:creationId xmlns:a16="http://schemas.microsoft.com/office/drawing/2014/main" xmlns="" id="{2FEB5093-F810-4D33-97D7-8AFC7D81C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3508375"/>
            <a:ext cx="3668713" cy="1295400"/>
          </a:xfrm>
          <a:prstGeom prst="wedgeRoundRectCallout">
            <a:avLst>
              <a:gd name="adj1" fmla="val -105287"/>
              <a:gd name="adj2" fmla="val -75154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中国陆地面积约</a:t>
            </a:r>
            <a:r>
              <a:rPr lang="en-US" altLang="zh-CN" sz="2400" dirty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960</a:t>
            </a:r>
            <a:r>
              <a:rPr lang="zh-CN" alt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万平方千米，大约相当于</a:t>
            </a:r>
            <a:r>
              <a:rPr lang="en-US" altLang="zh-CN" sz="2400" dirty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25</a:t>
            </a:r>
            <a:r>
              <a:rPr lang="zh-CN" alt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个日本的面积</a:t>
            </a:r>
          </a:p>
        </p:txBody>
      </p:sp>
      <p:sp>
        <p:nvSpPr>
          <p:cNvPr id="5126" name="标题 2">
            <a:extLst>
              <a:ext uri="{FF2B5EF4-FFF2-40B4-BE49-F238E27FC236}">
                <a16:creationId xmlns:a16="http://schemas.microsoft.com/office/drawing/2014/main" xmlns="" id="{882A4FCD-E805-4A98-BDB4-8437FE723291}"/>
              </a:ext>
            </a:extLst>
          </p:cNvPr>
          <p:cNvSpPr txBox="1">
            <a:spLocks/>
          </p:cNvSpPr>
          <p:nvPr/>
        </p:nvSpPr>
        <p:spPr bwMode="auto">
          <a:xfrm>
            <a:off x="755576" y="257177"/>
            <a:ext cx="770413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疆域辽阔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2">
            <a:extLst>
              <a:ext uri="{FF2B5EF4-FFF2-40B4-BE49-F238E27FC236}">
                <a16:creationId xmlns:a16="http://schemas.microsoft.com/office/drawing/2014/main" xmlns="" id="{8F932A2F-2186-4C0D-B4CE-F9DD5CE2621C}"/>
              </a:ext>
            </a:extLst>
          </p:cNvPr>
          <p:cNvSpPr txBox="1">
            <a:spLocks/>
          </p:cNvSpPr>
          <p:nvPr/>
        </p:nvSpPr>
        <p:spPr bwMode="auto">
          <a:xfrm>
            <a:off x="971550" y="277813"/>
            <a:ext cx="770413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小结</a:t>
            </a:r>
          </a:p>
        </p:txBody>
      </p:sp>
      <p:grpSp>
        <p:nvGrpSpPr>
          <p:cNvPr id="24579" name="Group 31">
            <a:extLst>
              <a:ext uri="{FF2B5EF4-FFF2-40B4-BE49-F238E27FC236}">
                <a16:creationId xmlns:a16="http://schemas.microsoft.com/office/drawing/2014/main" xmlns="" id="{700DF926-4943-413F-B09E-A0226F501312}"/>
              </a:ext>
            </a:extLst>
          </p:cNvPr>
          <p:cNvGrpSpPr>
            <a:grpSpLocks/>
          </p:cNvGrpSpPr>
          <p:nvPr/>
        </p:nvGrpSpPr>
        <p:grpSpPr bwMode="auto">
          <a:xfrm>
            <a:off x="1619250" y="1203325"/>
            <a:ext cx="5656263" cy="3400425"/>
            <a:chOff x="1313" y="757"/>
            <a:chExt cx="3563" cy="2142"/>
          </a:xfrm>
        </p:grpSpPr>
        <p:sp>
          <p:nvSpPr>
            <p:cNvPr id="24580" name="Line 16">
              <a:extLst>
                <a:ext uri="{FF2B5EF4-FFF2-40B4-BE49-F238E27FC236}">
                  <a16:creationId xmlns:a16="http://schemas.microsoft.com/office/drawing/2014/main" xmlns="" id="{976CA064-DD55-40A2-97B4-BE864D5838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4" y="1302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1" name="Line 17">
              <a:extLst>
                <a:ext uri="{FF2B5EF4-FFF2-40B4-BE49-F238E27FC236}">
                  <a16:creationId xmlns:a16="http://schemas.microsoft.com/office/drawing/2014/main" xmlns="" id="{A50F31E6-DA1E-4C31-AE68-4152008F66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895"/>
              <a:ext cx="0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582" name="Group 30">
              <a:extLst>
                <a:ext uri="{FF2B5EF4-FFF2-40B4-BE49-F238E27FC236}">
                  <a16:creationId xmlns:a16="http://schemas.microsoft.com/office/drawing/2014/main" xmlns="" id="{CAC2A6CF-961A-4BF9-BC56-6B9CCC2773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13" y="757"/>
              <a:ext cx="3563" cy="2142"/>
              <a:chOff x="542" y="667"/>
              <a:chExt cx="3563" cy="2142"/>
            </a:xfrm>
          </p:grpSpPr>
          <p:sp>
            <p:nvSpPr>
              <p:cNvPr id="23559" name="Text Box 6">
                <a:extLst>
                  <a:ext uri="{FF2B5EF4-FFF2-40B4-BE49-F238E27FC236}">
                    <a16:creationId xmlns:a16="http://schemas.microsoft.com/office/drawing/2014/main" xmlns="" id="{E75F65CC-7560-411F-B918-4993CFD393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2" y="1121"/>
                <a:ext cx="388" cy="167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zh-CN" altLang="en-US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中国的行政区划</a:t>
                </a:r>
              </a:p>
            </p:txBody>
          </p:sp>
          <p:sp>
            <p:nvSpPr>
              <p:cNvPr id="24584" name="Line 7">
                <a:extLst>
                  <a:ext uri="{FF2B5EF4-FFF2-40B4-BE49-F238E27FC236}">
                    <a16:creationId xmlns:a16="http://schemas.microsoft.com/office/drawing/2014/main" xmlns="" id="{2DDB9E62-25FD-41C9-869D-E5CBBD97D4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0" y="1983"/>
                <a:ext cx="18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5" name="Line 8">
                <a:extLst>
                  <a:ext uri="{FF2B5EF4-FFF2-40B4-BE49-F238E27FC236}">
                    <a16:creationId xmlns:a16="http://schemas.microsoft.com/office/drawing/2014/main" xmlns="" id="{F2873244-A24C-4865-B196-5FBB2C0CEE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11" y="1212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6" name="Line 9">
                <a:extLst>
                  <a:ext uri="{FF2B5EF4-FFF2-40B4-BE49-F238E27FC236}">
                    <a16:creationId xmlns:a16="http://schemas.microsoft.com/office/drawing/2014/main" xmlns="" id="{D90A3E50-505A-4D23-B226-549669CDF5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11" y="1212"/>
                <a:ext cx="0" cy="1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3" name="Text Box 10">
                <a:extLst>
                  <a:ext uri="{FF2B5EF4-FFF2-40B4-BE49-F238E27FC236}">
                    <a16:creationId xmlns:a16="http://schemas.microsoft.com/office/drawing/2014/main" xmlns="" id="{36D22683-18E2-4B85-8A73-7376CC4F3A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3" y="1021"/>
                <a:ext cx="590" cy="291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zh-CN" altLang="en-US" sz="240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省级</a:t>
                </a:r>
              </a:p>
            </p:txBody>
          </p:sp>
          <p:sp>
            <p:nvSpPr>
              <p:cNvPr id="23564" name="Text Box 11">
                <a:extLst>
                  <a:ext uri="{FF2B5EF4-FFF2-40B4-BE49-F238E27FC236}">
                    <a16:creationId xmlns:a16="http://schemas.microsoft.com/office/drawing/2014/main" xmlns="" id="{465062A6-C8D4-4F29-B4A0-1DB1BF55D2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3" y="1792"/>
                <a:ext cx="590" cy="291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  <a:defRPr/>
                </a:pPr>
                <a:r>
                  <a:rPr lang="zh-CN" altLang="en-US" sz="24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县级</a:t>
                </a:r>
              </a:p>
            </p:txBody>
          </p:sp>
          <p:sp>
            <p:nvSpPr>
              <p:cNvPr id="24589" name="Line 13">
                <a:extLst>
                  <a:ext uri="{FF2B5EF4-FFF2-40B4-BE49-F238E27FC236}">
                    <a16:creationId xmlns:a16="http://schemas.microsoft.com/office/drawing/2014/main" xmlns="" id="{9EA1B59F-59E3-4DFF-8D99-D13119AED3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11" y="1983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0" name="Line 14">
                <a:extLst>
                  <a:ext uri="{FF2B5EF4-FFF2-40B4-BE49-F238E27FC236}">
                    <a16:creationId xmlns:a16="http://schemas.microsoft.com/office/drawing/2014/main" xmlns="" id="{2A3C5985-1B18-40E1-8485-80A5AABD89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11" y="2709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7" name="Text Box 15">
                <a:extLst>
                  <a:ext uri="{FF2B5EF4-FFF2-40B4-BE49-F238E27FC236}">
                    <a16:creationId xmlns:a16="http://schemas.microsoft.com/office/drawing/2014/main" xmlns="" id="{027FAED0-3327-40E3-AB61-F47A7F2605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3" y="2518"/>
                <a:ext cx="590" cy="291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>
                <a:defPPr>
                  <a:defRPr lang="zh-CN"/>
                </a:defPPr>
                <a:lvl1pPr>
                  <a:spcBef>
                    <a:spcPct val="50000"/>
                  </a:spcBef>
                  <a:buFontTx/>
                  <a:buNone/>
                  <a:defRPr sz="240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800"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r>
                  <a:rPr lang="zh-CN" altLang="en-US" dirty="0">
                    <a:solidFill>
                      <a:schemeClr val="tx1"/>
                    </a:solidFill>
                  </a:rPr>
                  <a:t>乡级</a:t>
                </a:r>
              </a:p>
            </p:txBody>
          </p:sp>
          <p:sp>
            <p:nvSpPr>
              <p:cNvPr id="23568" name="Text Box 18">
                <a:extLst>
                  <a:ext uri="{FF2B5EF4-FFF2-40B4-BE49-F238E27FC236}">
                    <a16:creationId xmlns:a16="http://schemas.microsoft.com/office/drawing/2014/main" xmlns="" id="{1821B02E-45A3-43E1-9828-FE14E38A57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08" y="667"/>
                <a:ext cx="1497" cy="231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  <a:defRPr/>
                </a:pPr>
                <a:r>
                  <a:rPr lang="zh-CN" altLang="en-US" sz="180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180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23</a:t>
                </a:r>
                <a:r>
                  <a:rPr lang="zh-CN" altLang="en-US" sz="180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）个省</a:t>
                </a:r>
              </a:p>
            </p:txBody>
          </p:sp>
          <p:sp>
            <p:nvSpPr>
              <p:cNvPr id="23569" name="Text Box 19">
                <a:extLst>
                  <a:ext uri="{FF2B5EF4-FFF2-40B4-BE49-F238E27FC236}">
                    <a16:creationId xmlns:a16="http://schemas.microsoft.com/office/drawing/2014/main" xmlns="" id="{3C0F6715-2036-4A12-BC7A-F19B02FD34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08" y="940"/>
                <a:ext cx="1497" cy="231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  <a:defRPr/>
                </a:pPr>
                <a:r>
                  <a:rPr lang="zh-CN" altLang="en-US" sz="180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180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5</a:t>
                </a:r>
                <a:r>
                  <a:rPr lang="zh-CN" altLang="en-US" sz="180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）个自治区</a:t>
                </a:r>
              </a:p>
            </p:txBody>
          </p:sp>
          <p:sp>
            <p:nvSpPr>
              <p:cNvPr id="23570" name="Text Box 20">
                <a:extLst>
                  <a:ext uri="{FF2B5EF4-FFF2-40B4-BE49-F238E27FC236}">
                    <a16:creationId xmlns:a16="http://schemas.microsoft.com/office/drawing/2014/main" xmlns="" id="{AF2A35E6-851E-47E4-BC85-1384AF653D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08" y="1212"/>
                <a:ext cx="1497" cy="231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zh-CN" altLang="en-US" sz="180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180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4</a:t>
                </a:r>
                <a:r>
                  <a:rPr lang="zh-CN" altLang="en-US" sz="180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）个直辖市</a:t>
                </a:r>
              </a:p>
            </p:txBody>
          </p:sp>
          <p:sp>
            <p:nvSpPr>
              <p:cNvPr id="23571" name="Text Box 21">
                <a:extLst>
                  <a:ext uri="{FF2B5EF4-FFF2-40B4-BE49-F238E27FC236}">
                    <a16:creationId xmlns:a16="http://schemas.microsoft.com/office/drawing/2014/main" xmlns="" id="{435863DE-388F-4502-92D5-BAD3AA0791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08" y="1484"/>
                <a:ext cx="1497" cy="231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zh-CN" altLang="en-US" sz="180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180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en-US" sz="180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）个特别行政区</a:t>
                </a:r>
              </a:p>
            </p:txBody>
          </p:sp>
          <p:sp>
            <p:nvSpPr>
              <p:cNvPr id="24596" name="Line 22">
                <a:extLst>
                  <a:ext uri="{FF2B5EF4-FFF2-40B4-BE49-F238E27FC236}">
                    <a16:creationId xmlns:a16="http://schemas.microsoft.com/office/drawing/2014/main" xmlns="" id="{EE9E4047-0569-4A98-90F5-73FB07ED6E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5" y="804"/>
                <a:ext cx="36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7" name="Line 23">
                <a:extLst>
                  <a:ext uri="{FF2B5EF4-FFF2-40B4-BE49-F238E27FC236}">
                    <a16:creationId xmlns:a16="http://schemas.microsoft.com/office/drawing/2014/main" xmlns="" id="{A6B5CA53-5C54-4818-849F-1FDDFD08B8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5" y="1076"/>
                <a:ext cx="36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8" name="Line 24">
                <a:extLst>
                  <a:ext uri="{FF2B5EF4-FFF2-40B4-BE49-F238E27FC236}">
                    <a16:creationId xmlns:a16="http://schemas.microsoft.com/office/drawing/2014/main" xmlns="" id="{F28FAE2D-3423-40A3-A846-27E7E53C39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5" y="1348"/>
                <a:ext cx="36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9" name="Line 25">
                <a:extLst>
                  <a:ext uri="{FF2B5EF4-FFF2-40B4-BE49-F238E27FC236}">
                    <a16:creationId xmlns:a16="http://schemas.microsoft.com/office/drawing/2014/main" xmlns="" id="{12237E4A-6E54-4DA5-B8F8-77F5DDEB03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5" y="1620"/>
                <a:ext cx="36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6" name="Text Box 26">
                <a:extLst>
                  <a:ext uri="{FF2B5EF4-FFF2-40B4-BE49-F238E27FC236}">
                    <a16:creationId xmlns:a16="http://schemas.microsoft.com/office/drawing/2014/main" xmlns="" id="{124AA429-9691-4CB9-B944-1E8A80355E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08" y="1847"/>
                <a:ext cx="1497" cy="231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zh-CN" altLang="en-US" sz="180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市、自治县</a:t>
                </a:r>
              </a:p>
            </p:txBody>
          </p:sp>
          <p:sp>
            <p:nvSpPr>
              <p:cNvPr id="23577" name="Text Box 27">
                <a:extLst>
                  <a:ext uri="{FF2B5EF4-FFF2-40B4-BE49-F238E27FC236}">
                    <a16:creationId xmlns:a16="http://schemas.microsoft.com/office/drawing/2014/main" xmlns="" id="{AD3AB11B-2BDC-44B1-BFFE-0AC65A5A33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08" y="2568"/>
                <a:ext cx="1497" cy="231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zh-CN" altLang="en-US" sz="180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镇、民族乡</a:t>
                </a:r>
              </a:p>
            </p:txBody>
          </p:sp>
          <p:sp>
            <p:nvSpPr>
              <p:cNvPr id="24602" name="Line 28">
                <a:extLst>
                  <a:ext uri="{FF2B5EF4-FFF2-40B4-BE49-F238E27FC236}">
                    <a16:creationId xmlns:a16="http://schemas.microsoft.com/office/drawing/2014/main" xmlns="" id="{04D7AD0D-6EB3-4693-AEB0-6016FA6A94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3" y="1983"/>
                <a:ext cx="63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3" name="Line 29">
                <a:extLst>
                  <a:ext uri="{FF2B5EF4-FFF2-40B4-BE49-F238E27FC236}">
                    <a16:creationId xmlns:a16="http://schemas.microsoft.com/office/drawing/2014/main" xmlns="" id="{AD5055E9-3E90-4F92-B964-F7FFFEB32A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3" y="2709"/>
                <a:ext cx="63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1">
            <a:extLst>
              <a:ext uri="{FF2B5EF4-FFF2-40B4-BE49-F238E27FC236}">
                <a16:creationId xmlns:a16="http://schemas.microsoft.com/office/drawing/2014/main" xmlns="" id="{98F06B1A-BF01-418F-809B-81CF2FBB1B2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563938" y="609600"/>
            <a:ext cx="5256212" cy="2322513"/>
          </a:xfrm>
        </p:spPr>
        <p:txBody>
          <a:bodyPr/>
          <a:lstStyle/>
          <a:p>
            <a:pPr algn="ctr" eaLnBrk="1" hangingPunct="1"/>
            <a:r>
              <a:rPr lang="zh-CN" altLang="en-US" sz="7200">
                <a:latin typeface="黑体" panose="02010609060101010101" pitchFamily="49" charset="-122"/>
                <a:ea typeface="黑体" panose="02010609060101010101" pitchFamily="49" charset="-122"/>
              </a:rPr>
              <a:t>再 见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2">
            <a:extLst>
              <a:ext uri="{FF2B5EF4-FFF2-40B4-BE49-F238E27FC236}">
                <a16:creationId xmlns:a16="http://schemas.microsoft.com/office/drawing/2014/main" xmlns="" id="{2DCA52A9-F656-4CFC-BAB2-8137C3DD431E}"/>
              </a:ext>
            </a:extLst>
          </p:cNvPr>
          <p:cNvSpPr txBox="1">
            <a:spLocks/>
          </p:cNvSpPr>
          <p:nvPr/>
        </p:nvSpPr>
        <p:spPr bwMode="auto">
          <a:xfrm>
            <a:off x="971550" y="277813"/>
            <a:ext cx="770413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中国的三级行政区划</a:t>
            </a:r>
          </a:p>
        </p:txBody>
      </p:sp>
      <p:sp>
        <p:nvSpPr>
          <p:cNvPr id="24585" name="Rectangle 9">
            <a:extLst>
              <a:ext uri="{FF2B5EF4-FFF2-40B4-BE49-F238E27FC236}">
                <a16:creationId xmlns:a16="http://schemas.microsoft.com/office/drawing/2014/main" xmlns="" id="{E60A2ECB-D154-4E27-AA05-AF69ABB83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6588" y="1058863"/>
            <a:ext cx="56896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中国现行的行政区划大致分为三级：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FA14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省（自治区、直辖市、特别行政区）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FA14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县（市、自治县）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FA141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乡（镇、民族乡 ）</a:t>
            </a:r>
          </a:p>
        </p:txBody>
      </p:sp>
      <p:sp>
        <p:nvSpPr>
          <p:cNvPr id="24586" name="Text Box 10">
            <a:extLst>
              <a:ext uri="{FF2B5EF4-FFF2-40B4-BE49-F238E27FC236}">
                <a16:creationId xmlns:a16="http://schemas.microsoft.com/office/drawing/2014/main" xmlns="" id="{C1340D0C-7DE8-4B5D-A829-47690FBE7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0" y="3724275"/>
            <a:ext cx="73437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自治区、自治州、自治县和民族乡是民族自治地区。除此之外，国家根据实际需要，还可设立特别行政区。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2">
            <a:extLst>
              <a:ext uri="{FF2B5EF4-FFF2-40B4-BE49-F238E27FC236}">
                <a16:creationId xmlns:a16="http://schemas.microsoft.com/office/drawing/2014/main" xmlns="" id="{3B6FB1AC-C00E-4C9C-83A8-50E3420A37E8}"/>
              </a:ext>
            </a:extLst>
          </p:cNvPr>
          <p:cNvSpPr txBox="1">
            <a:spLocks/>
          </p:cNvSpPr>
          <p:nvPr/>
        </p:nvSpPr>
        <p:spPr bwMode="auto">
          <a:xfrm>
            <a:off x="573881" y="277813"/>
            <a:ext cx="770413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中国的三级行政区划</a:t>
            </a:r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xmlns="" id="{1E347A7C-6E28-428C-979E-57DB53832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1779588"/>
            <a:ext cx="1143000" cy="255428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省级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行政区域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单位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34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个</a:t>
            </a:r>
          </a:p>
        </p:txBody>
      </p:sp>
      <p:sp>
        <p:nvSpPr>
          <p:cNvPr id="25606" name="AutoShape 6">
            <a:extLst>
              <a:ext uri="{FF2B5EF4-FFF2-40B4-BE49-F238E27FC236}">
                <a16:creationId xmlns:a16="http://schemas.microsoft.com/office/drawing/2014/main" xmlns="" id="{6FF53849-E4D1-4AFD-A8C7-EA1CA89F8546}"/>
              </a:ext>
            </a:extLst>
          </p:cNvPr>
          <p:cNvSpPr>
            <a:spLocks/>
          </p:cNvSpPr>
          <p:nvPr/>
        </p:nvSpPr>
        <p:spPr bwMode="auto">
          <a:xfrm>
            <a:off x="3276600" y="1468438"/>
            <a:ext cx="381000" cy="3048000"/>
          </a:xfrm>
          <a:prstGeom prst="leftBrace">
            <a:avLst>
              <a:gd name="adj1" fmla="val 666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5608" name="AutoShape 8">
            <a:extLst>
              <a:ext uri="{FF2B5EF4-FFF2-40B4-BE49-F238E27FC236}">
                <a16:creationId xmlns:a16="http://schemas.microsoft.com/office/drawing/2014/main" xmlns="" id="{7CA2CD69-9658-4DE7-9785-EB6D04226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182813"/>
            <a:ext cx="3138488" cy="533400"/>
          </a:xfrm>
          <a:prstGeom prst="roundRect">
            <a:avLst>
              <a:gd name="adj" fmla="val 16667"/>
            </a:avLst>
          </a:prstGeom>
          <a:solidFill>
            <a:srgbClr val="B6CBE4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(    )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个自治区</a:t>
            </a:r>
          </a:p>
        </p:txBody>
      </p:sp>
      <p:sp>
        <p:nvSpPr>
          <p:cNvPr id="25609" name="AutoShape 9">
            <a:extLst>
              <a:ext uri="{FF2B5EF4-FFF2-40B4-BE49-F238E27FC236}">
                <a16:creationId xmlns:a16="http://schemas.microsoft.com/office/drawing/2014/main" xmlns="" id="{844F190D-BC7D-47C7-ACF7-8D99E4B20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190875"/>
            <a:ext cx="3138488" cy="533400"/>
          </a:xfrm>
          <a:prstGeom prst="roundRect">
            <a:avLst>
              <a:gd name="adj" fmla="val 16667"/>
            </a:avLst>
          </a:prstGeom>
          <a:solidFill>
            <a:srgbClr val="B6CBE4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(    )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个直辖市</a:t>
            </a:r>
          </a:p>
        </p:txBody>
      </p:sp>
      <p:sp>
        <p:nvSpPr>
          <p:cNvPr id="25610" name="AutoShape 10">
            <a:extLst>
              <a:ext uri="{FF2B5EF4-FFF2-40B4-BE49-F238E27FC236}">
                <a16:creationId xmlns:a16="http://schemas.microsoft.com/office/drawing/2014/main" xmlns="" id="{97D73A8B-0035-4F8A-BF7E-3195874DD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125913"/>
            <a:ext cx="3138488" cy="533400"/>
          </a:xfrm>
          <a:prstGeom prst="roundRect">
            <a:avLst>
              <a:gd name="adj" fmla="val 16667"/>
            </a:avLst>
          </a:prstGeom>
          <a:solidFill>
            <a:srgbClr val="B6CBE4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(    )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个特别行政区</a:t>
            </a:r>
          </a:p>
        </p:txBody>
      </p:sp>
      <p:sp>
        <p:nvSpPr>
          <p:cNvPr id="25612" name="Text Box 12">
            <a:extLst>
              <a:ext uri="{FF2B5EF4-FFF2-40B4-BE49-F238E27FC236}">
                <a16:creationId xmlns:a16="http://schemas.microsoft.com/office/drawing/2014/main" xmlns="" id="{F8D50426-5CC1-4C3C-9119-F9724FC6B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113" y="2179638"/>
            <a:ext cx="647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b="1">
                <a:solidFill>
                  <a:srgbClr val="FA1414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5613" name="Text Box 13">
            <a:extLst>
              <a:ext uri="{FF2B5EF4-FFF2-40B4-BE49-F238E27FC236}">
                <a16:creationId xmlns:a16="http://schemas.microsoft.com/office/drawing/2014/main" xmlns="" id="{B5882EC3-9221-421D-9574-BC723A8F9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5763" y="3176588"/>
            <a:ext cx="647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b="1">
                <a:solidFill>
                  <a:srgbClr val="FA1414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614" name="Text Box 14">
            <a:extLst>
              <a:ext uri="{FF2B5EF4-FFF2-40B4-BE49-F238E27FC236}">
                <a16:creationId xmlns:a16="http://schemas.microsoft.com/office/drawing/2014/main" xmlns="" id="{C91D1895-5073-4045-A851-64540B852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8938" y="4125913"/>
            <a:ext cx="647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b="1">
                <a:solidFill>
                  <a:srgbClr val="FA1414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 </a:t>
            </a:r>
          </a:p>
        </p:txBody>
      </p:sp>
      <p:sp>
        <p:nvSpPr>
          <p:cNvPr id="25615" name="AutoShape 15">
            <a:extLst>
              <a:ext uri="{FF2B5EF4-FFF2-40B4-BE49-F238E27FC236}">
                <a16:creationId xmlns:a16="http://schemas.microsoft.com/office/drawing/2014/main" xmlns="" id="{667736CA-D349-4E49-9440-812126A8C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1276350"/>
            <a:ext cx="3143250" cy="533400"/>
          </a:xfrm>
          <a:prstGeom prst="roundRect">
            <a:avLst>
              <a:gd name="adj" fmla="val 16667"/>
            </a:avLst>
          </a:prstGeom>
          <a:solidFill>
            <a:srgbClr val="B6CBE4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(    )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个省</a:t>
            </a:r>
          </a:p>
        </p:txBody>
      </p:sp>
      <p:sp>
        <p:nvSpPr>
          <p:cNvPr id="25616" name="Text Box 16">
            <a:extLst>
              <a:ext uri="{FF2B5EF4-FFF2-40B4-BE49-F238E27FC236}">
                <a16:creationId xmlns:a16="http://schemas.microsoft.com/office/drawing/2014/main" xmlns="" id="{1BC738ED-BF3B-4737-A85F-71EC34BD5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2100" y="1276350"/>
            <a:ext cx="647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b="1">
                <a:solidFill>
                  <a:srgbClr val="FA1414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 autoUpdateAnimBg="0"/>
      <p:bldP spid="25606" grpId="0" animBg="1"/>
      <p:bldP spid="25608" grpId="0" animBg="1" autoUpdateAnimBg="0"/>
      <p:bldP spid="25609" grpId="0" animBg="1" autoUpdateAnimBg="0"/>
      <p:bldP spid="25610" grpId="0" animBg="1" autoUpdateAnimBg="0"/>
      <p:bldP spid="25612" grpId="0"/>
      <p:bldP spid="25613" grpId="0"/>
      <p:bldP spid="25614" grpId="0"/>
      <p:bldP spid="25615" grpId="0" animBg="1" autoUpdateAnimBg="0"/>
      <p:bldP spid="256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0">
            <a:extLst>
              <a:ext uri="{FF2B5EF4-FFF2-40B4-BE49-F238E27FC236}">
                <a16:creationId xmlns:a16="http://schemas.microsoft.com/office/drawing/2014/main" xmlns="" id="{9660FC72-8802-4CCC-B86F-A3064FDC6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1131888"/>
            <a:ext cx="28082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．口诀记忆</a:t>
            </a:r>
          </a:p>
        </p:txBody>
      </p:sp>
      <p:sp>
        <p:nvSpPr>
          <p:cNvPr id="7179" name="Text Box 11">
            <a:extLst>
              <a:ext uri="{FF2B5EF4-FFF2-40B4-BE49-F238E27FC236}">
                <a16:creationId xmlns:a16="http://schemas.microsoft.com/office/drawing/2014/main" xmlns="" id="{06661FB7-CA02-4222-954D-9D124E672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2073275"/>
            <a:ext cx="5256212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两湖两广两河山，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五江（疆）二宁青陕甘，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云贵西四北上天，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内重台海福吉安，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还有港澳好河山。</a:t>
            </a:r>
          </a:p>
        </p:txBody>
      </p:sp>
      <p:sp>
        <p:nvSpPr>
          <p:cNvPr id="9220" name="标题 2">
            <a:extLst>
              <a:ext uri="{FF2B5EF4-FFF2-40B4-BE49-F238E27FC236}">
                <a16:creationId xmlns:a16="http://schemas.microsoft.com/office/drawing/2014/main" xmlns="" id="{9950ADF4-24EE-4673-B430-5660430EC880}"/>
              </a:ext>
            </a:extLst>
          </p:cNvPr>
          <p:cNvSpPr txBox="1">
            <a:spLocks/>
          </p:cNvSpPr>
          <p:nvPr/>
        </p:nvSpPr>
        <p:spPr bwMode="auto">
          <a:xfrm>
            <a:off x="971550" y="277813"/>
            <a:ext cx="770413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</a:rPr>
              <a:t>34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个省级行政区域的位置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6">
            <a:extLst>
              <a:ext uri="{FF2B5EF4-FFF2-40B4-BE49-F238E27FC236}">
                <a16:creationId xmlns:a16="http://schemas.microsoft.com/office/drawing/2014/main" xmlns="" id="{8CC49DE8-4CC0-4E64-B043-E8CBE1FBB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6938" y="1085850"/>
            <a:ext cx="27717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两湖两广两河山：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710" name="Text Box 38">
            <a:extLst>
              <a:ext uri="{FF2B5EF4-FFF2-40B4-BE49-F238E27FC236}">
                <a16:creationId xmlns:a16="http://schemas.microsoft.com/office/drawing/2014/main" xmlns="" id="{956C0077-1650-4B95-9B0A-32FCB0B8C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2100" y="2060575"/>
            <a:ext cx="1800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18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湖北省（武汉）</a:t>
            </a:r>
          </a:p>
        </p:txBody>
      </p:sp>
      <p:sp>
        <p:nvSpPr>
          <p:cNvPr id="28711" name="Text Box 39">
            <a:extLst>
              <a:ext uri="{FF2B5EF4-FFF2-40B4-BE49-F238E27FC236}">
                <a16:creationId xmlns:a16="http://schemas.microsoft.com/office/drawing/2014/main" xmlns="" id="{ACEB5892-1E9A-4F87-A491-319702033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2100" y="2349500"/>
            <a:ext cx="1944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18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湖南省（长沙）</a:t>
            </a:r>
          </a:p>
        </p:txBody>
      </p:sp>
      <p:sp>
        <p:nvSpPr>
          <p:cNvPr id="28712" name="Text Box 40">
            <a:extLst>
              <a:ext uri="{FF2B5EF4-FFF2-40B4-BE49-F238E27FC236}">
                <a16:creationId xmlns:a16="http://schemas.microsoft.com/office/drawing/2014/main" xmlns="" id="{DFE8EE99-9BF4-4318-9EC2-E665789B0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2100" y="2636838"/>
            <a:ext cx="1800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18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广东省（广州）</a:t>
            </a:r>
          </a:p>
        </p:txBody>
      </p:sp>
      <p:sp>
        <p:nvSpPr>
          <p:cNvPr id="28713" name="Text Box 41">
            <a:extLst>
              <a:ext uri="{FF2B5EF4-FFF2-40B4-BE49-F238E27FC236}">
                <a16:creationId xmlns:a16="http://schemas.microsoft.com/office/drawing/2014/main" xmlns="" id="{7AD508C3-C0BE-469C-9A28-55A9C3AE4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050" y="2925763"/>
            <a:ext cx="2771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18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广西壮族自治区（南宁）</a:t>
            </a:r>
          </a:p>
        </p:txBody>
      </p:sp>
      <p:sp>
        <p:nvSpPr>
          <p:cNvPr id="28714" name="Text Box 42">
            <a:extLst>
              <a:ext uri="{FF2B5EF4-FFF2-40B4-BE49-F238E27FC236}">
                <a16:creationId xmlns:a16="http://schemas.microsoft.com/office/drawing/2014/main" xmlns="" id="{3CC77E0D-9983-4DA2-805A-5EE46D1C2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625" y="3213100"/>
            <a:ext cx="1844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18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河南省（郑州）</a:t>
            </a:r>
          </a:p>
        </p:txBody>
      </p:sp>
      <p:sp>
        <p:nvSpPr>
          <p:cNvPr id="28715" name="Text Box 43">
            <a:extLst>
              <a:ext uri="{FF2B5EF4-FFF2-40B4-BE49-F238E27FC236}">
                <a16:creationId xmlns:a16="http://schemas.microsoft.com/office/drawing/2014/main" xmlns="" id="{F0A73C25-46A5-49D2-91E2-2A98BA342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7788" y="3500438"/>
            <a:ext cx="2124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18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河北省（石家庄）</a:t>
            </a:r>
          </a:p>
        </p:txBody>
      </p:sp>
      <p:sp>
        <p:nvSpPr>
          <p:cNvPr id="28716" name="Text Box 44">
            <a:extLst>
              <a:ext uri="{FF2B5EF4-FFF2-40B4-BE49-F238E27FC236}">
                <a16:creationId xmlns:a16="http://schemas.microsoft.com/office/drawing/2014/main" xmlns="" id="{C18246DE-771E-48CF-9A89-7E5219276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1150" y="3789363"/>
            <a:ext cx="1944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18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山东省（济南）</a:t>
            </a:r>
          </a:p>
        </p:txBody>
      </p:sp>
      <p:sp>
        <p:nvSpPr>
          <p:cNvPr id="28717" name="Text Box 45">
            <a:extLst>
              <a:ext uri="{FF2B5EF4-FFF2-40B4-BE49-F238E27FC236}">
                <a16:creationId xmlns:a16="http://schemas.microsoft.com/office/drawing/2014/main" xmlns="" id="{17BA59DA-846F-458A-958A-C7355A8AA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2738" y="4076700"/>
            <a:ext cx="18367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18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山西省（太原）</a:t>
            </a:r>
          </a:p>
        </p:txBody>
      </p:sp>
      <p:sp>
        <p:nvSpPr>
          <p:cNvPr id="10251" name="Text Box 49">
            <a:extLst>
              <a:ext uri="{FF2B5EF4-FFF2-40B4-BE49-F238E27FC236}">
                <a16:creationId xmlns:a16="http://schemas.microsoft.com/office/drawing/2014/main" xmlns="" id="{3CD034D2-1B29-453F-97DF-4FF65D6FF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1563688"/>
            <a:ext cx="4032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1600" dirty="0">
                <a:latin typeface="Arial" panose="020B0604020202020204" pitchFamily="34" charset="0"/>
                <a:ea typeface="黑体" panose="02010609060101010101" pitchFamily="49" charset="-122"/>
              </a:rPr>
              <a:t>（括号内是该行政区域的行政中心）</a:t>
            </a:r>
          </a:p>
        </p:txBody>
      </p:sp>
      <p:sp>
        <p:nvSpPr>
          <p:cNvPr id="10252" name="标题 2">
            <a:extLst>
              <a:ext uri="{FF2B5EF4-FFF2-40B4-BE49-F238E27FC236}">
                <a16:creationId xmlns:a16="http://schemas.microsoft.com/office/drawing/2014/main" xmlns="" id="{AC62E09B-5F32-456F-A38E-6B31A08294FF}"/>
              </a:ext>
            </a:extLst>
          </p:cNvPr>
          <p:cNvSpPr txBox="1">
            <a:spLocks/>
          </p:cNvSpPr>
          <p:nvPr/>
        </p:nvSpPr>
        <p:spPr bwMode="auto">
          <a:xfrm>
            <a:off x="971550" y="277813"/>
            <a:ext cx="770413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34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个省级行政区域的位置</a:t>
            </a:r>
          </a:p>
        </p:txBody>
      </p:sp>
      <p:pic>
        <p:nvPicPr>
          <p:cNvPr id="10253" name="Picture 2" descr="中国行政区图02">
            <a:extLst>
              <a:ext uri="{FF2B5EF4-FFF2-40B4-BE49-F238E27FC236}">
                <a16:creationId xmlns:a16="http://schemas.microsoft.com/office/drawing/2014/main" xmlns="" id="{5EA17833-7AAC-4697-8469-A134ACB16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058863"/>
            <a:ext cx="50038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河北">
            <a:extLst>
              <a:ext uri="{FF2B5EF4-FFF2-40B4-BE49-F238E27FC236}">
                <a16:creationId xmlns:a16="http://schemas.microsoft.com/office/drawing/2014/main" xmlns="" id="{BF942253-A66B-44EE-951D-656559D90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2293938"/>
            <a:ext cx="5159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9" descr="广东">
            <a:extLst>
              <a:ext uri="{FF2B5EF4-FFF2-40B4-BE49-F238E27FC236}">
                <a16:creationId xmlns:a16="http://schemas.microsoft.com/office/drawing/2014/main" xmlns="" id="{AA8B6019-5122-4277-989E-1D88C3D22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4211638"/>
            <a:ext cx="75406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0" descr="广西">
            <a:extLst>
              <a:ext uri="{FF2B5EF4-FFF2-40B4-BE49-F238E27FC236}">
                <a16:creationId xmlns:a16="http://schemas.microsoft.com/office/drawing/2014/main" xmlns="" id="{685BAC3B-C22F-4491-B790-683554394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88" y="4129088"/>
            <a:ext cx="7588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3" descr="河南">
            <a:extLst>
              <a:ext uri="{FF2B5EF4-FFF2-40B4-BE49-F238E27FC236}">
                <a16:creationId xmlns:a16="http://schemas.microsoft.com/office/drawing/2014/main" xmlns="" id="{0E807D89-57F3-4BCE-AB9E-E69051BB3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688" y="3014663"/>
            <a:ext cx="5508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4" descr="湖南">
            <a:extLst>
              <a:ext uri="{FF2B5EF4-FFF2-40B4-BE49-F238E27FC236}">
                <a16:creationId xmlns:a16="http://schemas.microsoft.com/office/drawing/2014/main" xmlns="" id="{78EC8024-C7FD-4727-BF2E-B550F7D06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3717925"/>
            <a:ext cx="514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2" name="Picture 20" descr="山东">
            <a:extLst>
              <a:ext uri="{FF2B5EF4-FFF2-40B4-BE49-F238E27FC236}">
                <a16:creationId xmlns:a16="http://schemas.microsoft.com/office/drawing/2014/main" xmlns="" id="{59CB4320-16BA-424B-8D08-883152F39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2798763"/>
            <a:ext cx="661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3" name="Picture 21" descr="山西">
            <a:extLst>
              <a:ext uri="{FF2B5EF4-FFF2-40B4-BE49-F238E27FC236}">
                <a16:creationId xmlns:a16="http://schemas.microsoft.com/office/drawing/2014/main" xmlns="" id="{77034318-F2E3-4B07-9555-4EBBAB7F6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2541588"/>
            <a:ext cx="3524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5" name="Picture 33" descr="湖北">
            <a:extLst>
              <a:ext uri="{FF2B5EF4-FFF2-40B4-BE49-F238E27FC236}">
                <a16:creationId xmlns:a16="http://schemas.microsoft.com/office/drawing/2014/main" xmlns="" id="{578D091F-6B0B-4D9F-9D4B-78D0CE2C8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3355975"/>
            <a:ext cx="73183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图片 1">
            <a:extLst>
              <a:ext uri="{FF2B5EF4-FFF2-40B4-BE49-F238E27FC236}">
                <a16:creationId xmlns:a16="http://schemas.microsoft.com/office/drawing/2014/main" xmlns="" id="{2620EE37-C2EE-42BB-96E8-52DEDD466B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4484688"/>
            <a:ext cx="4238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8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8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10" grpId="0"/>
      <p:bldP spid="28711" grpId="0"/>
      <p:bldP spid="28712" grpId="0"/>
      <p:bldP spid="28713" grpId="0"/>
      <p:bldP spid="28714" grpId="0"/>
      <p:bldP spid="28715" grpId="0"/>
      <p:bldP spid="28716" grpId="0"/>
      <p:bldP spid="287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9">
            <a:extLst>
              <a:ext uri="{FF2B5EF4-FFF2-40B4-BE49-F238E27FC236}">
                <a16:creationId xmlns:a16="http://schemas.microsoft.com/office/drawing/2014/main" xmlns="" id="{FC6B5AAD-A758-4E91-A84E-55521EC91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1203325"/>
            <a:ext cx="2124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1267" name="Rectangle 40">
            <a:extLst>
              <a:ext uri="{FF2B5EF4-FFF2-40B4-BE49-F238E27FC236}">
                <a16:creationId xmlns:a16="http://schemas.microsoft.com/office/drawing/2014/main" xmlns="" id="{748C392C-7DCD-4FB3-80E1-6C2A2286E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7188" y="1035050"/>
            <a:ext cx="3554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400">
                <a:latin typeface="Arial" panose="020B0604020202020204" pitchFamily="34" charset="0"/>
                <a:ea typeface="黑体" panose="02010609060101010101" pitchFamily="49" charset="-122"/>
              </a:rPr>
              <a:t>五江（疆）二宁青陕甘：</a:t>
            </a:r>
          </a:p>
        </p:txBody>
      </p:sp>
      <p:sp>
        <p:nvSpPr>
          <p:cNvPr id="29738" name="Text Box 42">
            <a:extLst>
              <a:ext uri="{FF2B5EF4-FFF2-40B4-BE49-F238E27FC236}">
                <a16:creationId xmlns:a16="http://schemas.microsoft.com/office/drawing/2014/main" xmlns="" id="{A3F8E0F1-E922-4D06-AC86-C4D36B722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1563688"/>
            <a:ext cx="2592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18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江苏省（南京）</a:t>
            </a:r>
          </a:p>
        </p:txBody>
      </p:sp>
      <p:sp>
        <p:nvSpPr>
          <p:cNvPr id="29739" name="Text Box 43">
            <a:extLst>
              <a:ext uri="{FF2B5EF4-FFF2-40B4-BE49-F238E27FC236}">
                <a16:creationId xmlns:a16="http://schemas.microsoft.com/office/drawing/2014/main" xmlns="" id="{AF3A967E-F4D4-477B-8AB6-53ED22B56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1844675"/>
            <a:ext cx="1944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18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浙江省（杭州）</a:t>
            </a:r>
          </a:p>
        </p:txBody>
      </p:sp>
      <p:sp>
        <p:nvSpPr>
          <p:cNvPr id="29740" name="Text Box 44">
            <a:extLst>
              <a:ext uri="{FF2B5EF4-FFF2-40B4-BE49-F238E27FC236}">
                <a16:creationId xmlns:a16="http://schemas.microsoft.com/office/drawing/2014/main" xmlns="" id="{10A72328-CCA4-428C-A797-04A962B92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2133600"/>
            <a:ext cx="2592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18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江西省（南昌）</a:t>
            </a:r>
          </a:p>
        </p:txBody>
      </p:sp>
      <p:sp>
        <p:nvSpPr>
          <p:cNvPr id="29741" name="Text Box 45">
            <a:extLst>
              <a:ext uri="{FF2B5EF4-FFF2-40B4-BE49-F238E27FC236}">
                <a16:creationId xmlns:a16="http://schemas.microsoft.com/office/drawing/2014/main" xmlns="" id="{20142D1D-ADFB-45A5-A3D5-C780BDD8C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8738" y="2427288"/>
            <a:ext cx="3276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18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黑龙江省（哈尔滨）</a:t>
            </a:r>
          </a:p>
        </p:txBody>
      </p:sp>
      <p:sp>
        <p:nvSpPr>
          <p:cNvPr id="29742" name="Text Box 46">
            <a:extLst>
              <a:ext uri="{FF2B5EF4-FFF2-40B4-BE49-F238E27FC236}">
                <a16:creationId xmlns:a16="http://schemas.microsoft.com/office/drawing/2014/main" xmlns="" id="{F5B080B0-7D89-49A2-95DC-D9F33BDAD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2709863"/>
            <a:ext cx="424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18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新疆维吾尔自治区（乌鲁木齐）</a:t>
            </a:r>
          </a:p>
        </p:txBody>
      </p:sp>
      <p:sp>
        <p:nvSpPr>
          <p:cNvPr id="29745" name="Text Box 49">
            <a:extLst>
              <a:ext uri="{FF2B5EF4-FFF2-40B4-BE49-F238E27FC236}">
                <a16:creationId xmlns:a16="http://schemas.microsoft.com/office/drawing/2014/main" xmlns="" id="{4CE2053C-8035-4EE8-810E-72AC3198E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6938" y="2997200"/>
            <a:ext cx="27003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18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宁夏回族自治区（银川）</a:t>
            </a:r>
          </a:p>
        </p:txBody>
      </p:sp>
      <p:sp>
        <p:nvSpPr>
          <p:cNvPr id="11286" name="Text Box 50">
            <a:extLst>
              <a:ext uri="{FF2B5EF4-FFF2-40B4-BE49-F238E27FC236}">
                <a16:creationId xmlns:a16="http://schemas.microsoft.com/office/drawing/2014/main" xmlns="" id="{B942C27A-7E70-4D9A-ABFF-F949FDD80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3284538"/>
            <a:ext cx="1871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18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辽宁省（沈阳）</a:t>
            </a:r>
          </a:p>
        </p:txBody>
      </p:sp>
      <p:sp>
        <p:nvSpPr>
          <p:cNvPr id="29748" name="Text Box 52">
            <a:extLst>
              <a:ext uri="{FF2B5EF4-FFF2-40B4-BE49-F238E27FC236}">
                <a16:creationId xmlns:a16="http://schemas.microsoft.com/office/drawing/2014/main" xmlns="" id="{E0E11C8F-A27D-4249-9CD6-A1AEDC965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563" y="3573463"/>
            <a:ext cx="2771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18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青海省（西宁）</a:t>
            </a:r>
          </a:p>
        </p:txBody>
      </p:sp>
      <p:sp>
        <p:nvSpPr>
          <p:cNvPr id="29749" name="Text Box 53">
            <a:extLst>
              <a:ext uri="{FF2B5EF4-FFF2-40B4-BE49-F238E27FC236}">
                <a16:creationId xmlns:a16="http://schemas.microsoft.com/office/drawing/2014/main" xmlns="" id="{6403302A-42C5-46D8-A17B-9FBE16B91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563" y="3860800"/>
            <a:ext cx="2771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18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陕西省（西安）</a:t>
            </a:r>
          </a:p>
        </p:txBody>
      </p:sp>
      <p:sp>
        <p:nvSpPr>
          <p:cNvPr id="29750" name="Text Box 54">
            <a:extLst>
              <a:ext uri="{FF2B5EF4-FFF2-40B4-BE49-F238E27FC236}">
                <a16:creationId xmlns:a16="http://schemas.microsoft.com/office/drawing/2014/main" xmlns="" id="{4FFCDCAD-9DC4-46AD-BF6F-7E787A05A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563" y="4149725"/>
            <a:ext cx="2771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18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甘肃省（兰州）</a:t>
            </a:r>
          </a:p>
        </p:txBody>
      </p:sp>
      <p:sp>
        <p:nvSpPr>
          <p:cNvPr id="11278" name="标题 2">
            <a:extLst>
              <a:ext uri="{FF2B5EF4-FFF2-40B4-BE49-F238E27FC236}">
                <a16:creationId xmlns:a16="http://schemas.microsoft.com/office/drawing/2014/main" xmlns="" id="{943712D5-3F1A-4F60-A182-54185488C367}"/>
              </a:ext>
            </a:extLst>
          </p:cNvPr>
          <p:cNvSpPr txBox="1">
            <a:spLocks/>
          </p:cNvSpPr>
          <p:nvPr/>
        </p:nvSpPr>
        <p:spPr bwMode="auto">
          <a:xfrm>
            <a:off x="971550" y="277813"/>
            <a:ext cx="770413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</a:rPr>
              <a:t>34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个省级行政区域的位置</a:t>
            </a:r>
          </a:p>
        </p:txBody>
      </p:sp>
      <p:pic>
        <p:nvPicPr>
          <p:cNvPr id="11279" name="Picture 2" descr="中国行政区图02">
            <a:extLst>
              <a:ext uri="{FF2B5EF4-FFF2-40B4-BE49-F238E27FC236}">
                <a16:creationId xmlns:a16="http://schemas.microsoft.com/office/drawing/2014/main" xmlns="" id="{A152B3C9-62D0-4250-A99F-3D8A6B7C1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058863"/>
            <a:ext cx="4997450" cy="394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 descr="甘肃">
            <a:extLst>
              <a:ext uri="{FF2B5EF4-FFF2-40B4-BE49-F238E27FC236}">
                <a16:creationId xmlns:a16="http://schemas.microsoft.com/office/drawing/2014/main" xmlns="" id="{06989C7E-2387-429B-8960-52D682114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2228850"/>
            <a:ext cx="1376363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16" descr="江西">
            <a:extLst>
              <a:ext uri="{FF2B5EF4-FFF2-40B4-BE49-F238E27FC236}">
                <a16:creationId xmlns:a16="http://schemas.microsoft.com/office/drawing/2014/main" xmlns="" id="{9A0BC469-F515-4598-BD86-04575CE63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724275"/>
            <a:ext cx="431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3" name="Picture 17" descr="辽宁">
            <a:extLst>
              <a:ext uri="{FF2B5EF4-FFF2-40B4-BE49-F238E27FC236}">
                <a16:creationId xmlns:a16="http://schemas.microsoft.com/office/drawing/2014/main" xmlns="" id="{916331AE-CD80-4158-9422-47C2EA4C2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2154238"/>
            <a:ext cx="558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8" name="Picture 22" descr="陕西">
            <a:extLst>
              <a:ext uri="{FF2B5EF4-FFF2-40B4-BE49-F238E27FC236}">
                <a16:creationId xmlns:a16="http://schemas.microsoft.com/office/drawing/2014/main" xmlns="" id="{D8E972C5-A012-4867-8890-84A0F9B6D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5" y="2668588"/>
            <a:ext cx="503238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3" name="Picture 27" descr="浙江">
            <a:extLst>
              <a:ext uri="{FF2B5EF4-FFF2-40B4-BE49-F238E27FC236}">
                <a16:creationId xmlns:a16="http://schemas.microsoft.com/office/drawing/2014/main" xmlns="" id="{5AA7DB27-8139-45ED-A0D5-7066FF306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63" y="3563938"/>
            <a:ext cx="35401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5" name="Picture 29" descr="黑龙江">
            <a:extLst>
              <a:ext uri="{FF2B5EF4-FFF2-40B4-BE49-F238E27FC236}">
                <a16:creationId xmlns:a16="http://schemas.microsoft.com/office/drawing/2014/main" xmlns="" id="{C43165CD-10D2-4F7F-8079-5CB656DF7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055688"/>
            <a:ext cx="1081087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6" name="Picture 30" descr="新疆">
            <a:extLst>
              <a:ext uri="{FF2B5EF4-FFF2-40B4-BE49-F238E27FC236}">
                <a16:creationId xmlns:a16="http://schemas.microsoft.com/office/drawing/2014/main" xmlns="" id="{9E82984F-304B-4329-995D-3FEE1B890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1417638"/>
            <a:ext cx="1957388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15" descr="江苏">
            <a:extLst>
              <a:ext uri="{FF2B5EF4-FFF2-40B4-BE49-F238E27FC236}">
                <a16:creationId xmlns:a16="http://schemas.microsoft.com/office/drawing/2014/main" xmlns="" id="{5E8EF7F9-EB1D-49AA-BB4D-881350768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3128963"/>
            <a:ext cx="468313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43" name="Picture 47" descr="宁夏">
            <a:extLst>
              <a:ext uri="{FF2B5EF4-FFF2-40B4-BE49-F238E27FC236}">
                <a16:creationId xmlns:a16="http://schemas.microsoft.com/office/drawing/2014/main" xmlns="" id="{CFB2396A-B590-407E-B9F6-0ECC09262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2673350"/>
            <a:ext cx="325437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47" name="Picture 51" descr="青海">
            <a:extLst>
              <a:ext uri="{FF2B5EF4-FFF2-40B4-BE49-F238E27FC236}">
                <a16:creationId xmlns:a16="http://schemas.microsoft.com/office/drawing/2014/main" xmlns="" id="{73F902BD-35E2-4AA0-A69D-A1588560B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2571750"/>
            <a:ext cx="12985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0" name="图片 27">
            <a:extLst>
              <a:ext uri="{FF2B5EF4-FFF2-40B4-BE49-F238E27FC236}">
                <a16:creationId xmlns:a16="http://schemas.microsoft.com/office/drawing/2014/main" xmlns="" id="{BBE5F7ED-C3C1-429B-B780-313355D70FF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4454525"/>
            <a:ext cx="4270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9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38" grpId="0"/>
      <p:bldP spid="29739" grpId="0"/>
      <p:bldP spid="29740" grpId="0"/>
      <p:bldP spid="29741" grpId="0"/>
      <p:bldP spid="29742" grpId="0"/>
      <p:bldP spid="29745" grpId="0"/>
      <p:bldP spid="11286" grpId="0"/>
      <p:bldP spid="29748" grpId="0"/>
      <p:bldP spid="29749" grpId="0"/>
      <p:bldP spid="297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6">
            <a:extLst>
              <a:ext uri="{FF2B5EF4-FFF2-40B4-BE49-F238E27FC236}">
                <a16:creationId xmlns:a16="http://schemas.microsoft.com/office/drawing/2014/main" xmlns="" id="{864BD30B-5D44-4A86-B377-215214BAD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8163" y="1006475"/>
            <a:ext cx="34274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A1414"/>
              </a:solidFill>
              <a:latin typeface="Arial" panose="020B0604020202020204" pitchFamily="34" charset="0"/>
            </a:endParaRPr>
          </a:p>
        </p:txBody>
      </p:sp>
      <p:sp>
        <p:nvSpPr>
          <p:cNvPr id="12291" name="Text Box 38">
            <a:extLst>
              <a:ext uri="{FF2B5EF4-FFF2-40B4-BE49-F238E27FC236}">
                <a16:creationId xmlns:a16="http://schemas.microsoft.com/office/drawing/2014/main" xmlns="" id="{66202181-73DA-4135-A87B-0CC8F3E0D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9350" y="1131888"/>
            <a:ext cx="26654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400">
                <a:latin typeface="Arial" panose="020B0604020202020204" pitchFamily="34" charset="0"/>
                <a:ea typeface="黑体" panose="02010609060101010101" pitchFamily="49" charset="-122"/>
              </a:rPr>
              <a:t>云贵西四北上天：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30759" name="Text Box 39">
            <a:extLst>
              <a:ext uri="{FF2B5EF4-FFF2-40B4-BE49-F238E27FC236}">
                <a16:creationId xmlns:a16="http://schemas.microsoft.com/office/drawing/2014/main" xmlns="" id="{D578043F-9B48-4A9A-807B-70DF6B613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1628775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18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云南省（昆明）</a:t>
            </a:r>
          </a:p>
        </p:txBody>
      </p:sp>
      <p:sp>
        <p:nvSpPr>
          <p:cNvPr id="30760" name="Text Box 40">
            <a:extLst>
              <a:ext uri="{FF2B5EF4-FFF2-40B4-BE49-F238E27FC236}">
                <a16:creationId xmlns:a16="http://schemas.microsoft.com/office/drawing/2014/main" xmlns="" id="{12F0704B-8030-4B93-9AE6-6C66E719A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1995488"/>
            <a:ext cx="1800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18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贵州省（贵阳）</a:t>
            </a:r>
          </a:p>
        </p:txBody>
      </p:sp>
      <p:sp>
        <p:nvSpPr>
          <p:cNvPr id="30761" name="Text Box 41">
            <a:extLst>
              <a:ext uri="{FF2B5EF4-FFF2-40B4-BE49-F238E27FC236}">
                <a16:creationId xmlns:a16="http://schemas.microsoft.com/office/drawing/2014/main" xmlns="" id="{99B16C5D-F7B8-4F50-82F2-6A675157E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2349500"/>
            <a:ext cx="252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18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西藏自治区（拉萨 ）      </a:t>
            </a:r>
          </a:p>
        </p:txBody>
      </p:sp>
      <p:sp>
        <p:nvSpPr>
          <p:cNvPr id="30762" name="Text Box 42">
            <a:extLst>
              <a:ext uri="{FF2B5EF4-FFF2-40B4-BE49-F238E27FC236}">
                <a16:creationId xmlns:a16="http://schemas.microsoft.com/office/drawing/2014/main" xmlns="" id="{5F99A543-44D7-4789-9458-6CFF59D7C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2716213"/>
            <a:ext cx="20177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18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四川省（成都）</a:t>
            </a:r>
          </a:p>
        </p:txBody>
      </p:sp>
      <p:sp>
        <p:nvSpPr>
          <p:cNvPr id="30763" name="Text Box 43">
            <a:extLst>
              <a:ext uri="{FF2B5EF4-FFF2-40B4-BE49-F238E27FC236}">
                <a16:creationId xmlns:a16="http://schemas.microsoft.com/office/drawing/2014/main" xmlns="" id="{1ACAC897-ECDE-47BC-8201-558DF2A90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3068638"/>
            <a:ext cx="187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18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北京市（北京）</a:t>
            </a:r>
          </a:p>
        </p:txBody>
      </p:sp>
      <p:sp>
        <p:nvSpPr>
          <p:cNvPr id="30764" name="Text Box 44">
            <a:extLst>
              <a:ext uri="{FF2B5EF4-FFF2-40B4-BE49-F238E27FC236}">
                <a16:creationId xmlns:a16="http://schemas.microsoft.com/office/drawing/2014/main" xmlns="" id="{A5FA9C92-5403-4375-A583-BB76BE753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3435350"/>
            <a:ext cx="1944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18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上海市（上海）</a:t>
            </a:r>
          </a:p>
        </p:txBody>
      </p:sp>
      <p:sp>
        <p:nvSpPr>
          <p:cNvPr id="30765" name="Text Box 45">
            <a:extLst>
              <a:ext uri="{FF2B5EF4-FFF2-40B4-BE49-F238E27FC236}">
                <a16:creationId xmlns:a16="http://schemas.microsoft.com/office/drawing/2014/main" xmlns="" id="{E30C9E9F-E4E8-45CD-9BDA-77A9F70D6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3795713"/>
            <a:ext cx="187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18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天津市（天津）</a:t>
            </a:r>
          </a:p>
        </p:txBody>
      </p:sp>
      <p:sp>
        <p:nvSpPr>
          <p:cNvPr id="12299" name="标题 2">
            <a:extLst>
              <a:ext uri="{FF2B5EF4-FFF2-40B4-BE49-F238E27FC236}">
                <a16:creationId xmlns:a16="http://schemas.microsoft.com/office/drawing/2014/main" xmlns="" id="{C1DCB208-D141-4651-A63D-4EF696043E53}"/>
              </a:ext>
            </a:extLst>
          </p:cNvPr>
          <p:cNvSpPr txBox="1">
            <a:spLocks/>
          </p:cNvSpPr>
          <p:nvPr/>
        </p:nvSpPr>
        <p:spPr bwMode="auto">
          <a:xfrm>
            <a:off x="971550" y="277813"/>
            <a:ext cx="770413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</a:rPr>
              <a:t>34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个省级行政区域的位置</a:t>
            </a:r>
          </a:p>
        </p:txBody>
      </p:sp>
      <p:pic>
        <p:nvPicPr>
          <p:cNvPr id="12300" name="Picture 2" descr="中国行政区图02">
            <a:extLst>
              <a:ext uri="{FF2B5EF4-FFF2-40B4-BE49-F238E27FC236}">
                <a16:creationId xmlns:a16="http://schemas.microsoft.com/office/drawing/2014/main" xmlns="" id="{D05F9CA4-09AA-4963-B537-DF1825E6B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058863"/>
            <a:ext cx="5003800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北京">
            <a:extLst>
              <a:ext uri="{FF2B5EF4-FFF2-40B4-BE49-F238E27FC236}">
                <a16:creationId xmlns:a16="http://schemas.microsoft.com/office/drawing/2014/main" xmlns="" id="{618EBE1A-E5C7-4C09-BF32-A082F8E9C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2490788"/>
            <a:ext cx="14605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1" descr="贵州">
            <a:extLst>
              <a:ext uri="{FF2B5EF4-FFF2-40B4-BE49-F238E27FC236}">
                <a16:creationId xmlns:a16="http://schemas.microsoft.com/office/drawing/2014/main" xmlns="" id="{C4775555-8AEA-477D-8818-C647481C5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3814763"/>
            <a:ext cx="64770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3" name="Picture 23" descr="上海">
            <a:extLst>
              <a:ext uri="{FF2B5EF4-FFF2-40B4-BE49-F238E27FC236}">
                <a16:creationId xmlns:a16="http://schemas.microsoft.com/office/drawing/2014/main" xmlns="" id="{250CFCB4-FFD6-4963-A415-E7E371988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5FFFF"/>
              </a:clrFrom>
              <a:clrTo>
                <a:srgbClr val="F5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3538538"/>
            <a:ext cx="93663" cy="7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4" name="Picture 24" descr="四川">
            <a:extLst>
              <a:ext uri="{FF2B5EF4-FFF2-40B4-BE49-F238E27FC236}">
                <a16:creationId xmlns:a16="http://schemas.microsoft.com/office/drawing/2014/main" xmlns="" id="{519CBE02-FEA9-4318-B8ED-89B4DADB1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3249613"/>
            <a:ext cx="104298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5" name="Picture 25" descr="西藏">
            <a:extLst>
              <a:ext uri="{FF2B5EF4-FFF2-40B4-BE49-F238E27FC236}">
                <a16:creationId xmlns:a16="http://schemas.microsoft.com/office/drawing/2014/main" xmlns="" id="{1F08DEAF-8C67-44DE-9FF0-242D4F4D5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2773363"/>
            <a:ext cx="18827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2" name="Picture 32" descr="云南">
            <a:extLst>
              <a:ext uri="{FF2B5EF4-FFF2-40B4-BE49-F238E27FC236}">
                <a16:creationId xmlns:a16="http://schemas.microsoft.com/office/drawing/2014/main" xmlns="" id="{772F06EF-C002-4E74-BB0A-50019E167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88" y="3767138"/>
            <a:ext cx="9271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4" name="Picture 34" descr="天津">
            <a:extLst>
              <a:ext uri="{FF2B5EF4-FFF2-40B4-BE49-F238E27FC236}">
                <a16:creationId xmlns:a16="http://schemas.microsoft.com/office/drawing/2014/main" xmlns="" id="{35C5EED3-C814-4A39-9129-87E44E823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325" y="2557463"/>
            <a:ext cx="11112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图片 19">
            <a:extLst>
              <a:ext uri="{FF2B5EF4-FFF2-40B4-BE49-F238E27FC236}">
                <a16:creationId xmlns:a16="http://schemas.microsoft.com/office/drawing/2014/main" xmlns="" id="{BE705687-1AC8-436E-A061-0F3597E72D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4443413"/>
            <a:ext cx="401637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0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9" grpId="0"/>
      <p:bldP spid="30760" grpId="0"/>
      <p:bldP spid="30761" grpId="0"/>
      <p:bldP spid="30762" grpId="0"/>
      <p:bldP spid="30763" grpId="0"/>
      <p:bldP spid="30764" grpId="0"/>
      <p:bldP spid="307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9">
            <a:extLst>
              <a:ext uri="{FF2B5EF4-FFF2-40B4-BE49-F238E27FC236}">
                <a16:creationId xmlns:a16="http://schemas.microsoft.com/office/drawing/2014/main" xmlns="" id="{A360829A-76B7-4182-A73C-CB163513D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3300" y="1701800"/>
            <a:ext cx="26638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400">
                <a:latin typeface="Arial" panose="020B0604020202020204" pitchFamily="34" charset="0"/>
                <a:ea typeface="黑体" panose="02010609060101010101" pitchFamily="49" charset="-122"/>
              </a:rPr>
              <a:t>内重台海福吉安：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31785" name="Text Box 41">
            <a:extLst>
              <a:ext uri="{FF2B5EF4-FFF2-40B4-BE49-F238E27FC236}">
                <a16:creationId xmlns:a16="http://schemas.microsoft.com/office/drawing/2014/main" xmlns="" id="{3DF3AA3D-1A57-405A-975D-75166BCB4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2284413"/>
            <a:ext cx="30241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18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内蒙古自治区（呼和浩特）</a:t>
            </a:r>
          </a:p>
        </p:txBody>
      </p:sp>
      <p:sp>
        <p:nvSpPr>
          <p:cNvPr id="31787" name="Text Box 43">
            <a:extLst>
              <a:ext uri="{FF2B5EF4-FFF2-40B4-BE49-F238E27FC236}">
                <a16:creationId xmlns:a16="http://schemas.microsoft.com/office/drawing/2014/main" xmlns="" id="{F23DFFE7-DB6D-4552-BC52-3452E69B0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0" y="2571750"/>
            <a:ext cx="18145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18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重庆市（重庆）</a:t>
            </a:r>
          </a:p>
        </p:txBody>
      </p:sp>
      <p:sp>
        <p:nvSpPr>
          <p:cNvPr id="31788" name="Text Box 44">
            <a:extLst>
              <a:ext uri="{FF2B5EF4-FFF2-40B4-BE49-F238E27FC236}">
                <a16:creationId xmlns:a16="http://schemas.microsoft.com/office/drawing/2014/main" xmlns="" id="{A08C7BC6-1E46-4123-B609-BBC3EBBD4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0" y="2859088"/>
            <a:ext cx="2016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18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台湾省（台北）</a:t>
            </a:r>
          </a:p>
        </p:txBody>
      </p:sp>
      <p:sp>
        <p:nvSpPr>
          <p:cNvPr id="31789" name="Text Box 45">
            <a:extLst>
              <a:ext uri="{FF2B5EF4-FFF2-40B4-BE49-F238E27FC236}">
                <a16:creationId xmlns:a16="http://schemas.microsoft.com/office/drawing/2014/main" xmlns="" id="{02D80E60-01D9-437D-8272-33C4D0409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0" y="3148013"/>
            <a:ext cx="18145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18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海南省（海口）</a:t>
            </a:r>
          </a:p>
        </p:txBody>
      </p:sp>
      <p:sp>
        <p:nvSpPr>
          <p:cNvPr id="31790" name="Text Box 46">
            <a:extLst>
              <a:ext uri="{FF2B5EF4-FFF2-40B4-BE49-F238E27FC236}">
                <a16:creationId xmlns:a16="http://schemas.microsoft.com/office/drawing/2014/main" xmlns="" id="{86E83EE6-70D9-4FF3-BBA2-E717C2128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0" y="3435350"/>
            <a:ext cx="187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18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福建省（福州）</a:t>
            </a:r>
          </a:p>
        </p:txBody>
      </p:sp>
      <p:sp>
        <p:nvSpPr>
          <p:cNvPr id="31791" name="Text Box 47">
            <a:extLst>
              <a:ext uri="{FF2B5EF4-FFF2-40B4-BE49-F238E27FC236}">
                <a16:creationId xmlns:a16="http://schemas.microsoft.com/office/drawing/2014/main" xmlns="" id="{C042ADAA-CA39-4C82-A06B-A7A0F5D48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3724275"/>
            <a:ext cx="18716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18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吉林省（长春）</a:t>
            </a:r>
          </a:p>
        </p:txBody>
      </p:sp>
      <p:sp>
        <p:nvSpPr>
          <p:cNvPr id="31792" name="Text Box 48">
            <a:extLst>
              <a:ext uri="{FF2B5EF4-FFF2-40B4-BE49-F238E27FC236}">
                <a16:creationId xmlns:a16="http://schemas.microsoft.com/office/drawing/2014/main" xmlns="" id="{E090D759-0CC9-4500-B962-7BBEAB174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0" y="4011613"/>
            <a:ext cx="18145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18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安徽省（合肥）</a:t>
            </a:r>
          </a:p>
        </p:txBody>
      </p:sp>
      <p:sp>
        <p:nvSpPr>
          <p:cNvPr id="13322" name="标题 2">
            <a:extLst>
              <a:ext uri="{FF2B5EF4-FFF2-40B4-BE49-F238E27FC236}">
                <a16:creationId xmlns:a16="http://schemas.microsoft.com/office/drawing/2014/main" xmlns="" id="{0F976D19-4D09-4451-BCD7-248D7B4A4E9B}"/>
              </a:ext>
            </a:extLst>
          </p:cNvPr>
          <p:cNvSpPr txBox="1">
            <a:spLocks/>
          </p:cNvSpPr>
          <p:nvPr/>
        </p:nvSpPr>
        <p:spPr bwMode="auto">
          <a:xfrm>
            <a:off x="971550" y="277813"/>
            <a:ext cx="770413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</a:rPr>
              <a:t>34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个省级行政区域的位置</a:t>
            </a:r>
          </a:p>
        </p:txBody>
      </p:sp>
      <p:pic>
        <p:nvPicPr>
          <p:cNvPr id="13323" name="Picture 2" descr="中国行政区图02">
            <a:extLst>
              <a:ext uri="{FF2B5EF4-FFF2-40B4-BE49-F238E27FC236}">
                <a16:creationId xmlns:a16="http://schemas.microsoft.com/office/drawing/2014/main" xmlns="" id="{E7795525-5363-4DA3-BED9-AE2275962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058863"/>
            <a:ext cx="5003800" cy="403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 descr="内蒙古">
            <a:extLst>
              <a:ext uri="{FF2B5EF4-FFF2-40B4-BE49-F238E27FC236}">
                <a16:creationId xmlns:a16="http://schemas.microsoft.com/office/drawing/2014/main" xmlns="" id="{260B3F4E-D797-42DA-8EB5-C9BB70897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38" y="1093788"/>
            <a:ext cx="2227262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 descr="福建">
            <a:extLst>
              <a:ext uri="{FF2B5EF4-FFF2-40B4-BE49-F238E27FC236}">
                <a16:creationId xmlns:a16="http://schemas.microsoft.com/office/drawing/2014/main" xmlns="" id="{86309F2F-889A-4439-9EE1-8484CCB36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8" y="3940175"/>
            <a:ext cx="41433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2" descr="海南">
            <a:extLst>
              <a:ext uri="{FF2B5EF4-FFF2-40B4-BE49-F238E27FC236}">
                <a16:creationId xmlns:a16="http://schemas.microsoft.com/office/drawing/2014/main" xmlns="" id="{BD045988-3776-416D-B289-3B6826259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4900613"/>
            <a:ext cx="252412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2" name="Picture 28" descr="重庆">
            <a:extLst>
              <a:ext uri="{FF2B5EF4-FFF2-40B4-BE49-F238E27FC236}">
                <a16:creationId xmlns:a16="http://schemas.microsoft.com/office/drawing/2014/main" xmlns="" id="{505608BB-E16E-4CF4-95B9-9C590B50A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0" y="3533775"/>
            <a:ext cx="4540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5" name="Picture 31" descr="吉林">
            <a:extLst>
              <a:ext uri="{FF2B5EF4-FFF2-40B4-BE49-F238E27FC236}">
                <a16:creationId xmlns:a16="http://schemas.microsoft.com/office/drawing/2014/main" xmlns="" id="{BEA7646E-E54D-4E50-8008-9761334FE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50" y="1851025"/>
            <a:ext cx="801688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9" name="Picture 35" descr="台湾">
            <a:extLst>
              <a:ext uri="{FF2B5EF4-FFF2-40B4-BE49-F238E27FC236}">
                <a16:creationId xmlns:a16="http://schemas.microsoft.com/office/drawing/2014/main" xmlns="" id="{18905C8F-A937-4370-97A9-4C5EB35BC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88" y="4227513"/>
            <a:ext cx="1841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82" name="Picture 38" descr="安徽">
            <a:extLst>
              <a:ext uri="{FF2B5EF4-FFF2-40B4-BE49-F238E27FC236}">
                <a16:creationId xmlns:a16="http://schemas.microsoft.com/office/drawing/2014/main" xmlns="" id="{04932954-2C6D-42C1-B0A5-E9173959F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38" y="3219450"/>
            <a:ext cx="49212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图片 18">
            <a:extLst>
              <a:ext uri="{FF2B5EF4-FFF2-40B4-BE49-F238E27FC236}">
                <a16:creationId xmlns:a16="http://schemas.microsoft.com/office/drawing/2014/main" xmlns="" id="{343CBDA4-F53A-4066-A365-97B8518305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0" y="4443413"/>
            <a:ext cx="38417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1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1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85" grpId="0"/>
      <p:bldP spid="31787" grpId="0"/>
      <p:bldP spid="31788" grpId="0"/>
      <p:bldP spid="31789" grpId="0"/>
      <p:bldP spid="31790" grpId="0"/>
      <p:bldP spid="31791" grpId="0"/>
      <p:bldP spid="31792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2008</TotalTime>
  <Words>1525</Words>
  <Application>Microsoft Office PowerPoint</Application>
  <PresentationFormat>Экран (16:9)</PresentationFormat>
  <Paragraphs>178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主题</vt:lpstr>
      <vt:lpstr>中国的行政区划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再 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Анатолий</cp:lastModifiedBy>
  <cp:revision>227</cp:revision>
  <dcterms:created xsi:type="dcterms:W3CDTF">2013-12-23T07:18:53Z</dcterms:created>
  <dcterms:modified xsi:type="dcterms:W3CDTF">2019-10-10T17:40:54Z</dcterms:modified>
</cp:coreProperties>
</file>